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58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7F611B-238F-066D-1A41-1AC56C0E1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FE666C9-76B2-1E8A-04ED-B802C6D43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D90B36A-5CE4-B236-A980-15132691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1AA675-2CFA-35A0-2889-8AE26582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49DA81-56DF-9767-004A-A89E2EBF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751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66182F-1DF0-F77A-DBE3-0C28B293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AAA39E5-90D9-D27B-F723-E194F66E4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D7A9A1-D980-6536-AB87-8D1BE599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85651C-C872-8241-0C44-3DF58F8D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1453105-1AD7-98E6-0477-EB757590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004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D91D9C7-817F-D6FE-99FD-A94A0BC477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C2A4A77-6F6B-9AD2-60F5-CB816925D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FBB48D-3064-B187-EB5A-56C0F544C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9DFAA3-B681-909A-3AA9-6EC25ED9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C5F8E47-908F-A359-B9ED-C2E5AABE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183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F17D13-5F4F-D0DF-2167-551DDFDA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60E5BF-5BCA-55D9-10CB-39120E870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99B4CC2-D720-AAF7-9ED7-28D47DCC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539E2A-B2C9-1788-0D82-5628DBA9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C43DAA-B856-4BE5-4E04-5466DF32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4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C8BBF0-6A72-3986-887B-46B88054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0232947-F891-F641-50CA-5F090A79D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462957D-3EE0-0D85-C44F-B59909AF5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AF2163-D633-12B7-2923-D9844AF9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A099FB-69D9-D70E-4550-F2323CE7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1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3DF453-59DD-BDEF-59C5-8D7B468AD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7E1661-71FC-2A06-23A1-3BE38AEC9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665FE40-BA26-A213-CCB9-2F0612B6B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EC4D44F-36C7-F6A6-D26E-3FE0BA7B9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EFAE6C5-0E21-AEB7-1117-0BD21D3A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D850AF-0EDE-12A3-67CE-C89730EA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56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07B72C-B968-5707-388A-EF0306B9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723F6FE-DB0A-12A2-F1C2-ACAAD9ECC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90FD6A0-40C2-DCE3-7534-5A61A1C68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B5307F0-F37F-E620-2420-FC8A32AD8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C9B0ACC-D616-834F-1C10-18C92CE24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2456C6B-5C49-DC45-2199-6DC533BB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337D9E6-DD0C-9673-3154-A0691A78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DDA6165-2191-96F6-0FB9-08A864D5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76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8B8452-43D6-D22A-3E3D-769E4D28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E029EA1-4B52-FC0F-EAD3-30717729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DD3F74D-CA79-1F81-D025-361F692F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48BAE7F-5553-D279-69C0-A0F4B31D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071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3AC07B6-6619-632B-38E8-64513898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0533595-11B5-AAD8-6700-5D4ABF55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259C3A9-DE34-1DB0-0261-23A2B487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811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1B4038-66CD-0526-44F3-95C9A458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74236F-95A9-EEDF-FF5A-2AC3EF1A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BAFA28D-8677-E459-BAEF-0835D6917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8B92154-999F-5050-2F3A-398C4275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E7BFD8E-DE21-9DA7-E3FB-BD398E7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F902D47-DFBA-4E66-001B-1F5B0E9B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3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15D2BB-9D1F-32AC-9F2C-C2734FA2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735BBA2-AA22-8FEA-9474-1C7F014B9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9175E99-1F5E-5919-6574-114D2E68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18EA226-F615-11DB-EC07-57371713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21037E3-6099-7EBC-F701-26008769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18F149F-5ABF-DFD5-59AF-0FE5BF97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52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35A94AB-9B75-6D73-B50A-1D46836A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68D9FAE-9062-C122-E07E-F32DD4BEB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C72B82F-A0C8-2CF3-3DEF-49CBF3DF9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C6E08-E9B1-48B4-9213-9B57774C136C}" type="datetimeFigureOut">
              <a:rPr lang="hu-HU" smtClean="0"/>
              <a:t>2023. 07. 04.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D2ADD83-B0A9-9297-D4EF-D2B5CFA43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52CE9F-D926-A727-B2C4-9407CF7BF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D58A3-C310-4CC6-9BFE-784AB134AD5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703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2BD377-5A1C-519C-63AC-907C928E6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33932"/>
            <a:ext cx="9144000" cy="1856232"/>
          </a:xfrm>
        </p:spPr>
        <p:txBody>
          <a:bodyPr>
            <a:normAutofit/>
          </a:bodyPr>
          <a:lstStyle/>
          <a:p>
            <a:r>
              <a:rPr lang="hu-HU" dirty="0"/>
              <a:t>Erasmus Pályázat</a:t>
            </a:r>
            <a:br>
              <a:rPr lang="hu-HU" dirty="0"/>
            </a:br>
            <a:r>
              <a:rPr lang="hu-HU" dirty="0"/>
              <a:t>Németország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674056-9A3E-123F-F2CC-9065AD4A5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429000"/>
            <a:ext cx="9144000" cy="948016"/>
          </a:xfrm>
        </p:spPr>
        <p:txBody>
          <a:bodyPr>
            <a:normAutofit/>
          </a:bodyPr>
          <a:lstStyle/>
          <a:p>
            <a:r>
              <a:rPr lang="hu-HU" sz="2600" dirty="0"/>
              <a:t>2023. 04. 01. – 05. 30.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1A2ECC4-5FE2-9035-064D-B47B471F8E54}"/>
              </a:ext>
            </a:extLst>
          </p:cNvPr>
          <p:cNvSpPr txBox="1"/>
          <p:nvPr/>
        </p:nvSpPr>
        <p:spPr>
          <a:xfrm>
            <a:off x="4355523" y="4696359"/>
            <a:ext cx="34809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000" dirty="0" err="1"/>
              <a:t>Füssen</a:t>
            </a:r>
            <a:r>
              <a:rPr lang="hu-HU" sz="3000" dirty="0"/>
              <a:t> – </a:t>
            </a:r>
            <a:r>
              <a:rPr lang="hu-HU" sz="3000" dirty="0" err="1"/>
              <a:t>Nesselwang</a:t>
            </a:r>
            <a:endParaRPr lang="hu-HU" sz="3000" dirty="0"/>
          </a:p>
        </p:txBody>
      </p:sp>
    </p:spTree>
    <p:extLst>
      <p:ext uri="{BB962C8B-B14F-4D97-AF65-F5344CB8AC3E}">
        <p14:creationId xmlns:p14="http://schemas.microsoft.com/office/powerpoint/2010/main" val="67597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707397DB-F6BC-8841-46D7-5246F856F227}"/>
              </a:ext>
            </a:extLst>
          </p:cNvPr>
          <p:cNvSpPr txBox="1"/>
          <p:nvPr/>
        </p:nvSpPr>
        <p:spPr>
          <a:xfrm>
            <a:off x="994868" y="720590"/>
            <a:ext cx="9503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Hosszú és fárasztó, ugyanakkor tartalmas időt töltöttem kint Németországban.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csak szakmai szempontból volt hasznos. Megtanultam önállóbban gondoskodni magamról, jobban beosztani az időmet.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Vásárlásaim során elsősorban angolul társalogtam az eladókkal. Nagyon segítőkészek és kedvesek voltak, sok pozitív tapasztalatom volt.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étterem vendégeivel nem találkoztam, velük kapcsolatban nem volt tapasztalatom. </a:t>
            </a:r>
          </a:p>
        </p:txBody>
      </p:sp>
    </p:spTree>
    <p:extLst>
      <p:ext uri="{BB962C8B-B14F-4D97-AF65-F5344CB8AC3E}">
        <p14:creationId xmlns:p14="http://schemas.microsoft.com/office/powerpoint/2010/main" val="211486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D483C4-3D98-872A-B3CE-A686885F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434" y="2630054"/>
            <a:ext cx="4341669" cy="159789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 Bertalannak hívnak. Vácon a Bernáth Kálmán Református Gimnázium, Kereskedelmi és Vendéglátóipari Technikum és Szakképző Iskola 10.B  osztályába járok, szakács tanuló vagyok.</a:t>
            </a:r>
          </a:p>
          <a:p>
            <a:pPr marL="0" indent="0" algn="just"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Lehetőségem adódott, hogy az Erasmus pályázat keretében két hónapot Németországban tölthessek szakmai gyakorlaton.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A0E4B1F4-8924-5EB7-E77A-9EE88E299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98" y="489342"/>
            <a:ext cx="4413848" cy="58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89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41403F4-033A-F6BA-5412-4A27E9018531}"/>
              </a:ext>
            </a:extLst>
          </p:cNvPr>
          <p:cNvSpPr txBox="1"/>
          <p:nvPr/>
        </p:nvSpPr>
        <p:spPr>
          <a:xfrm>
            <a:off x="1846991" y="254352"/>
            <a:ext cx="8679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március 31-én utaztunk ki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Füssenbe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Az utazás bár hosszú volt, de kellemes légkörben telt el.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Kiérkezésünk után ért bennünket az első meglepetés: Kiderült, hogy 1 szakácsnak és 1 pincérnek át kell mennie egy másik étterembe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Nesselwangba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Sorshúzással döntöttük el, ki kerül – egyedül – az új helyre. A választás rám esett, így én nem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Füssenben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hanem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Nesselwang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-ban kezdtem el dolgozni április 1-én.</a:t>
            </a:r>
          </a:p>
          <a:p>
            <a:pPr algn="just"/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ären-Brauerei – Brauerei-Gasthof BärenNesselwangDEU">
            <a:extLst>
              <a:ext uri="{FF2B5EF4-FFF2-40B4-BE49-F238E27FC236}">
                <a16:creationId xmlns:a16="http://schemas.microsoft.com/office/drawing/2014/main" id="{05E6B8CF-3140-C892-B151-D8B06D85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63" y="1765486"/>
            <a:ext cx="4992690" cy="34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ネッセルヴァング 旅行・観光ガイド 2023年 - トリップアドバイザー">
            <a:extLst>
              <a:ext uri="{FF2B5EF4-FFF2-40B4-BE49-F238E27FC236}">
                <a16:creationId xmlns:a16="http://schemas.microsoft.com/office/drawing/2014/main" id="{966AE198-418A-2ADE-BC5D-E9ED9E89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1" y="1765486"/>
            <a:ext cx="5762602" cy="34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84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4B2343D-CE50-2928-987A-A9344A74DF11}"/>
              </a:ext>
            </a:extLst>
          </p:cNvPr>
          <p:cNvSpPr txBox="1"/>
          <p:nvPr/>
        </p:nvSpPr>
        <p:spPr>
          <a:xfrm>
            <a:off x="1846991" y="254352"/>
            <a:ext cx="86795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munkarend szerint napi 8 órát dolgoztam. Hetente 2 szabadnapom volt, általában kedden és szerdán.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héten minden nap ingáztam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Füssen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és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Nesselwang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között, mert átmenetileg nem tudtak helyben szállást biztosítani nekem. Szerencsére ezt nem önerőből kellett megoldanom, a tulajdonos autóval hozott és vitt minden nap.</a:t>
            </a: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Később az étterem emeletén kaptam szállást. A szobánkhoz nem volt saját mellékhelység. A személyzet közös zuhanyzón és toaletten osztozott. A saját szobánkat és a mellékhelyiséget nekünk kellett rendben és tisztán tartani.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0BDF7B3-40A1-46F5-6772-020D9BB21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54" y="1960474"/>
            <a:ext cx="5747308" cy="43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3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73E6E368-2877-B0AD-D52C-125FF3A2363F}"/>
              </a:ext>
            </a:extLst>
          </p:cNvPr>
          <p:cNvSpPr txBox="1"/>
          <p:nvPr/>
        </p:nvSpPr>
        <p:spPr>
          <a:xfrm>
            <a:off x="1750674" y="735644"/>
            <a:ext cx="47598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első két hétben nagyon nehezen tudtam alkalmazkodni az ottani napi ritmushoz. Az itthon megszokottal szemben 13 órától 21 óráig dolgoztam. Sokszor nagyon soká tudtam lefeküdni, és ameddig nem állt át a szervezetem a későbbi kelésre, reggel korán felébredtem. Ezért egyre fáradtabban ébredtem. Később sikerült későbbi időpontban ébredni.</a:t>
            </a:r>
          </a:p>
          <a:p>
            <a:pPr algn="just"/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ott töltött időszakban elsősorban kisegítői feladatokat láttam el. Mosogattam, salátákat készítettem, az ételelőkészítésben vettem részt.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0E9FC58-3F59-2816-0A38-8D9187637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473" y="1419895"/>
            <a:ext cx="5474005" cy="41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7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AA204EF-06EC-76B4-A32B-69E31D7B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146" y="1459661"/>
            <a:ext cx="5356961" cy="40177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5EFC005-514B-BCFB-6E4B-807CC8BFE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0787" y="1459661"/>
            <a:ext cx="5356959" cy="40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0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C4049944-073D-C01D-B678-7F1786C8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39" y="446227"/>
            <a:ext cx="9503054" cy="6291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Későbbiekben az ételkészítésben is segédkeztem. Valamint esténként rendszeresen én készítettem a személyzet vacsoráját is.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50B1279-C0E8-2A40-23B3-E707F8CF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8574">
            <a:off x="325151" y="1672951"/>
            <a:ext cx="3765963" cy="282447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CDC44EB-4180-59FD-D846-403C8556E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9589">
            <a:off x="2455860" y="3096355"/>
            <a:ext cx="3996105" cy="299707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358F16D-F611-674C-5BAE-9E52F52BE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9690">
            <a:off x="8473001" y="2888177"/>
            <a:ext cx="3887276" cy="3036917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3F794E93-1B0F-FF94-CDE9-50A007C3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416">
            <a:off x="5212823" y="1567090"/>
            <a:ext cx="4043367" cy="32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0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81215849-D621-65B5-251F-654E69AD7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39" y="446228"/>
            <a:ext cx="9503054" cy="15696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Sajnos az időjárás nem volt kegyes hozzánk. Többször havazott, ameddig kint voltam, és szinte minden szabadnapomon esett az eső. Így kirándulni nem volt lehetőségem.</a:t>
            </a:r>
          </a:p>
          <a:p>
            <a:pPr marL="0" indent="0" algn="just">
              <a:buNone/>
            </a:pP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Füssenben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majd </a:t>
            </a:r>
            <a:r>
              <a:rPr lang="hu-H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Nessenwan</a:t>
            </a: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-ban többször jártam kint a városban sétálni, bevásárolni. </a:t>
            </a:r>
          </a:p>
          <a:p>
            <a:pPr marL="0" indent="0" algn="just">
              <a:buNone/>
            </a:pPr>
            <a:r>
              <a:rPr lang="hu-H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Valójában nem sok szabadidőm volt. A szabadnapjaimon igyekeztem kipihenni magam, kitakarítani a rám bízott helyiségeket, valamint az online kapott iskolai anyagot feldolgozni, megtanulni.</a:t>
            </a:r>
          </a:p>
          <a:p>
            <a:pPr marL="0" indent="0" algn="just">
              <a:buNone/>
            </a:pP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D034699E-1A98-BF01-BC79-255C789EA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" y="2015888"/>
            <a:ext cx="5380445" cy="403533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6A783D-E0FC-88D3-DFFC-BB21E2F07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17" y="2015888"/>
            <a:ext cx="5380445" cy="40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6900C02-7198-1D8A-F00F-B6818307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668">
            <a:off x="753022" y="799633"/>
            <a:ext cx="5798515" cy="434888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B2A312F-DD41-1B18-12C2-A44DD20A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4423">
            <a:off x="6378851" y="1463045"/>
            <a:ext cx="5559590" cy="41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3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Szélesvásznú</PresentationFormat>
  <Paragraphs>22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Office-téma</vt:lpstr>
      <vt:lpstr>Erasmus Pályázat Németország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Pályázat Németország</dc:title>
  <dc:creator>Bertalan Nagy</dc:creator>
  <cp:lastModifiedBy>Mojzsis Andrea</cp:lastModifiedBy>
  <cp:revision>4</cp:revision>
  <dcterms:created xsi:type="dcterms:W3CDTF">2023-06-03T22:36:00Z</dcterms:created>
  <dcterms:modified xsi:type="dcterms:W3CDTF">2023-07-04T20:55:07Z</dcterms:modified>
</cp:coreProperties>
</file>