
<file path=[Content_Types].xml><?xml version="1.0" encoding="utf-8"?>
<Types xmlns="http://schemas.openxmlformats.org/package/2006/content-types"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5" r:id="rId6"/>
    <p:sldId id="266" r:id="rId7"/>
    <p:sldId id="264" r:id="rId8"/>
    <p:sldId id="259" r:id="rId9"/>
    <p:sldId id="261" r:id="rId10"/>
    <p:sldId id="262" r:id="rId11"/>
    <p:sldId id="263" r:id="rId12"/>
    <p:sldId id="269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ebp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ebp"/><Relationship Id="rId2" Type="http://schemas.openxmlformats.org/officeDocument/2006/relationships/image" Target="../media/image9.webp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sz="35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N</a:t>
            </a:r>
            <a:r>
              <a:rPr lang="hu-HU" sz="36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émetország-</a:t>
            </a:r>
            <a:r>
              <a:rPr lang="hu-HU" sz="3600" dirty="0" err="1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Füssen</a:t>
            </a:r>
            <a:endParaRPr lang="hu-HU" sz="3600" dirty="0" smtClean="0">
              <a:solidFill>
                <a:schemeClr val="tx1"/>
              </a:solidFill>
              <a:latin typeface="Franklin Gothic Demi" panose="020B0703020102020204" pitchFamily="34" charset="0"/>
            </a:endParaRPr>
          </a:p>
          <a:p>
            <a:r>
              <a:rPr lang="hu-HU" sz="36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2022.07.11-2022-09-12.</a:t>
            </a:r>
            <a:endParaRPr lang="hu-HU" sz="36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8" y="-85437"/>
            <a:ext cx="7732585" cy="220874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67" y="2260133"/>
            <a:ext cx="256222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5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7536" y="1811007"/>
            <a:ext cx="4782072" cy="3586553"/>
          </a:xfrm>
        </p:spPr>
      </p:pic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8" y="1213248"/>
            <a:ext cx="3606546" cy="4808730"/>
          </a:xfr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14" y="1213247"/>
            <a:ext cx="3586555" cy="478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Meglátogatott nevezetességek, látnivalók</a:t>
            </a:r>
            <a:endParaRPr lang="hu-HU" sz="32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8220" y="1952023"/>
            <a:ext cx="4357781" cy="3259620"/>
          </a:xfrm>
        </p:spPr>
      </p:pic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55" y="1402942"/>
            <a:ext cx="4184650" cy="3130118"/>
          </a:xfrm>
        </p:spPr>
      </p:pic>
      <p:sp>
        <p:nvSpPr>
          <p:cNvPr id="6" name="Téglalap 5"/>
          <p:cNvSpPr/>
          <p:nvPr/>
        </p:nvSpPr>
        <p:spPr>
          <a:xfrm>
            <a:off x="535577" y="6041362"/>
            <a:ext cx="2612572" cy="699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Neuschwanstein</a:t>
            </a:r>
            <a:r>
              <a:rPr lang="hu-HU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 kastély</a:t>
            </a:r>
            <a:endParaRPr lang="hu-HU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4324916" y="4990011"/>
            <a:ext cx="3316855" cy="770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Alatsee</a:t>
            </a:r>
            <a:r>
              <a:rPr lang="hu-HU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 tó</a:t>
            </a:r>
            <a:endParaRPr lang="hu-HU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5198" y="1952024"/>
            <a:ext cx="4357783" cy="3259622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8886040" y="6041362"/>
            <a:ext cx="2648463" cy="5945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Lechfall</a:t>
            </a:r>
            <a:endParaRPr lang="hu-HU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7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Utolsó esténk, haza út</a:t>
            </a:r>
            <a:endParaRPr lang="hu-HU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2416629"/>
            <a:ext cx="6432732" cy="3618411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2279" y="960121"/>
            <a:ext cx="5799909" cy="4349931"/>
          </a:xfrm>
        </p:spPr>
      </p:pic>
    </p:spTree>
    <p:extLst>
      <p:ext uri="{BB962C8B-B14F-4D97-AF65-F5344CB8AC3E}">
        <p14:creationId xmlns:p14="http://schemas.microsoft.com/office/powerpoint/2010/main" val="408005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351343"/>
            <a:ext cx="3854528" cy="1278466"/>
          </a:xfrm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Ezeket hoztuk haza:</a:t>
            </a:r>
            <a:endParaRPr lang="hu-HU" sz="32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73" y="524898"/>
            <a:ext cx="7988436" cy="5965918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006091" y="2890313"/>
            <a:ext cx="2282983" cy="3600503"/>
          </a:xfrm>
        </p:spPr>
        <p:txBody>
          <a:bodyPr>
            <a:normAutofit/>
          </a:bodyPr>
          <a:lstStyle/>
          <a:p>
            <a:r>
              <a:rPr lang="hu-HU" sz="180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-szakmai </a:t>
            </a:r>
            <a:r>
              <a:rPr lang="hu-HU" sz="18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nyelvismeret</a:t>
            </a:r>
          </a:p>
          <a:p>
            <a:r>
              <a:rPr lang="hu-HU" sz="18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-szakmai ismereteink bővítése</a:t>
            </a:r>
          </a:p>
          <a:p>
            <a:r>
              <a:rPr lang="hu-HU" sz="18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-önállóbbak lettünk</a:t>
            </a:r>
          </a:p>
          <a:p>
            <a:r>
              <a:rPr lang="hu-HU" sz="18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-barátokat szeretünk</a:t>
            </a:r>
            <a:endParaRPr lang="hu-HU" sz="18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1820575" y="2404531"/>
            <a:ext cx="7766936" cy="1646302"/>
          </a:xfrm>
        </p:spPr>
        <p:txBody>
          <a:bodyPr/>
          <a:lstStyle/>
          <a:p>
            <a:r>
              <a:rPr lang="hu-HU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Köszönjük a figyelmet!</a:t>
            </a:r>
            <a:endParaRPr lang="hu-HU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49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391886"/>
            <a:ext cx="3854528" cy="548640"/>
          </a:xfrm>
        </p:spPr>
        <p:txBody>
          <a:bodyPr>
            <a:normAutofit/>
          </a:bodyPr>
          <a:lstStyle/>
          <a:p>
            <a:r>
              <a:rPr lang="hu-HU" u="sng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Részt vevő tanulók:</a:t>
            </a:r>
            <a:endParaRPr lang="hu-HU" u="sng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68084" y="541050"/>
            <a:ext cx="4513541" cy="5526437"/>
          </a:xfrm>
        </p:spPr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77333" y="1123406"/>
            <a:ext cx="5945536" cy="4846319"/>
          </a:xfrm>
        </p:spPr>
        <p:txBody>
          <a:bodyPr>
            <a:normAutofit/>
          </a:bodyPr>
          <a:lstStyle/>
          <a:p>
            <a:r>
              <a:rPr lang="hu-HU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Kozák Levente 12/4 konyhai dolgozó</a:t>
            </a:r>
          </a:p>
          <a:p>
            <a:endParaRPr lang="hu-HU" sz="2000" dirty="0" smtClean="0">
              <a:solidFill>
                <a:schemeClr val="tx1"/>
              </a:solidFill>
              <a:latin typeface="Franklin Gothic Demi" panose="020B0703020102020204" pitchFamily="34" charset="0"/>
            </a:endParaRPr>
          </a:p>
          <a:p>
            <a:r>
              <a:rPr lang="hu-HU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Fajta Lukács 12/4 konyhai dolgozó- felszolgáló</a:t>
            </a:r>
          </a:p>
          <a:p>
            <a:r>
              <a:rPr lang="hu-HU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</a:p>
          <a:p>
            <a:r>
              <a:rPr lang="hu-HU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Angyal Vivien 10/3 felszolgáló </a:t>
            </a:r>
          </a:p>
          <a:p>
            <a:endParaRPr lang="hu-HU" sz="2000" dirty="0" smtClean="0">
              <a:solidFill>
                <a:schemeClr val="tx1"/>
              </a:solidFill>
              <a:latin typeface="Franklin Gothic Demi" panose="020B0703020102020204" pitchFamily="34" charset="0"/>
            </a:endParaRPr>
          </a:p>
          <a:p>
            <a:r>
              <a:rPr lang="hu-HU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Füzi Dorina 10/3 felszolgáló</a:t>
            </a:r>
          </a:p>
          <a:p>
            <a:endParaRPr lang="hu-HU" sz="2000" dirty="0" smtClean="0">
              <a:solidFill>
                <a:schemeClr val="tx1"/>
              </a:solidFill>
              <a:latin typeface="Franklin Gothic Demi" panose="020B0703020102020204" pitchFamily="34" charset="0"/>
            </a:endParaRPr>
          </a:p>
          <a:p>
            <a:r>
              <a:rPr lang="hu-HU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Balga Krisztián 9/2 konyhai dolgozó- felszolgáló</a:t>
            </a:r>
            <a:endParaRPr lang="hu-HU" sz="20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1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Füssen</a:t>
            </a:r>
            <a:r>
              <a:rPr lang="hu-HU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 elhelyezkedése </a:t>
            </a:r>
            <a:endParaRPr lang="hu-HU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30601"/>
            <a:ext cx="4874380" cy="4874380"/>
          </a:xfr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63083" y="1553824"/>
            <a:ext cx="4184034" cy="3880773"/>
          </a:xfrm>
        </p:spPr>
        <p:txBody>
          <a:bodyPr>
            <a:normAutofit/>
          </a:bodyPr>
          <a:lstStyle/>
          <a:p>
            <a:r>
              <a:rPr lang="hu-HU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Kb. Vác méretű </a:t>
            </a:r>
            <a:r>
              <a:rPr lang="hu-HU" sz="2000" dirty="0" err="1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idegeforgalmi</a:t>
            </a:r>
            <a:r>
              <a:rPr lang="hu-HU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 központ, 1802 óta tartozik Bajorországhoz.</a:t>
            </a:r>
          </a:p>
          <a:p>
            <a:r>
              <a:rPr lang="hu-HU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Általunk meglátogatott helyek:</a:t>
            </a:r>
          </a:p>
          <a:p>
            <a:r>
              <a:rPr lang="hu-HU" sz="2000" dirty="0" err="1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Alatsee</a:t>
            </a:r>
            <a:endParaRPr lang="hu-HU" sz="2000" dirty="0" smtClean="0">
              <a:solidFill>
                <a:schemeClr val="tx1"/>
              </a:solidFill>
              <a:latin typeface="Franklin Gothic Demi" panose="020B0703020102020204" pitchFamily="34" charset="0"/>
            </a:endParaRPr>
          </a:p>
          <a:p>
            <a:r>
              <a:rPr lang="hu-HU" sz="2000" dirty="0" err="1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Neuschwanstein</a:t>
            </a:r>
            <a:r>
              <a:rPr lang="hu-HU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 kastély</a:t>
            </a:r>
          </a:p>
          <a:p>
            <a:r>
              <a:rPr lang="hu-HU" sz="2000" dirty="0" err="1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Lechfall</a:t>
            </a:r>
            <a:endParaRPr lang="hu-HU" sz="2000" dirty="0" smtClean="0">
              <a:solidFill>
                <a:schemeClr val="tx1"/>
              </a:solidFill>
              <a:latin typeface="Franklin Gothic Demi" panose="020B0703020102020204" pitchFamily="34" charset="0"/>
            </a:endParaRPr>
          </a:p>
          <a:p>
            <a:r>
              <a:rPr lang="hu-HU" sz="2000" dirty="0" err="1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Auwaldpfad</a:t>
            </a:r>
            <a:endParaRPr lang="hu-HU" sz="20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56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418880"/>
            <a:ext cx="8596668" cy="1550989"/>
          </a:xfrm>
        </p:spPr>
        <p:txBody>
          <a:bodyPr>
            <a:noAutofit/>
          </a:bodyPr>
          <a:lstStyle/>
          <a:p>
            <a:r>
              <a:rPr lang="hu-HU" sz="32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Utazás</a:t>
            </a:r>
            <a:r>
              <a:rPr lang="hu-HU" sz="2400" dirty="0">
                <a:solidFill>
                  <a:schemeClr val="tx1"/>
                </a:solidFill>
                <a:latin typeface="Franklin Gothic Demi" panose="020B0703020102020204" pitchFamily="34" charset="0"/>
              </a:rPr>
              <a:t/>
            </a:r>
            <a:br>
              <a:rPr lang="hu-HU" sz="2400" dirty="0">
                <a:solidFill>
                  <a:schemeClr val="tx1"/>
                </a:solidFill>
                <a:latin typeface="Franklin Gothic Demi" panose="020B0703020102020204" pitchFamily="34" charset="0"/>
              </a:rPr>
            </a:br>
            <a:r>
              <a:rPr lang="hu-HU" sz="2400" dirty="0" err="1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Haluszka</a:t>
            </a:r>
            <a:r>
              <a:rPr lang="hu-HU" sz="24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 Tibor igazgatóhelyettes úrral a iskolabusszal </a:t>
            </a:r>
            <a:r>
              <a:rPr lang="hu-HU" sz="2400" dirty="0" err="1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történt,reggel</a:t>
            </a:r>
            <a:r>
              <a:rPr lang="hu-HU" sz="24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 6:30-kor indultunk az iskola épületétől és késő délután értünk az étteremhez.</a:t>
            </a:r>
            <a:endParaRPr lang="hu-HU" sz="24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Bőröndjeink lepakolása után tettünk egy kisebb sétát.</a:t>
            </a:r>
            <a:endParaRPr lang="hu-HU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9798" y="2828772"/>
            <a:ext cx="4028648" cy="3021485"/>
          </a:xfr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76" y="2871231"/>
            <a:ext cx="4657428" cy="349307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402" y="3310040"/>
            <a:ext cx="3482606" cy="26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3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Az étterem</a:t>
            </a:r>
            <a:endParaRPr lang="hu-HU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509576"/>
            <a:ext cx="3842415" cy="512992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2324677"/>
            <a:ext cx="6477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Ételspecialitások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42" y="1930400"/>
            <a:ext cx="4305526" cy="4305526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461" y="1930400"/>
            <a:ext cx="4360069" cy="4360069"/>
          </a:xfrm>
        </p:spPr>
      </p:pic>
      <p:sp>
        <p:nvSpPr>
          <p:cNvPr id="7" name="Téglalap 6"/>
          <p:cNvSpPr/>
          <p:nvPr/>
        </p:nvSpPr>
        <p:spPr>
          <a:xfrm>
            <a:off x="1307613" y="6290469"/>
            <a:ext cx="3030583" cy="410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Krone</a:t>
            </a:r>
            <a:r>
              <a:rPr lang="hu-HU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hu-HU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schnitzel</a:t>
            </a:r>
            <a:endParaRPr lang="hu-HU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740434" y="6339103"/>
            <a:ext cx="2533568" cy="362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Kaiserschmarrn</a:t>
            </a:r>
            <a:endParaRPr lang="hu-HU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81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3196" y="197602"/>
            <a:ext cx="4008198" cy="784378"/>
          </a:xfrm>
        </p:spPr>
        <p:txBody>
          <a:bodyPr>
            <a:normAutofit/>
          </a:bodyPr>
          <a:lstStyle/>
          <a:p>
            <a:pPr algn="ctr"/>
            <a:r>
              <a:rPr lang="hu-HU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Munkaidőnk</a:t>
            </a:r>
            <a:br>
              <a:rPr lang="hu-HU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</a:br>
            <a:r>
              <a:rPr lang="hu-HU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Heti 5 nap, napi 7 óra</a:t>
            </a:r>
            <a:endParaRPr lang="hu-HU" sz="20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918770" y="192625"/>
            <a:ext cx="4184034" cy="608737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45" y="981980"/>
            <a:ext cx="7643107" cy="5732329"/>
          </a:xfrm>
        </p:spPr>
      </p:pic>
    </p:spTree>
    <p:extLst>
      <p:ext uri="{BB962C8B-B14F-4D97-AF65-F5344CB8AC3E}">
        <p14:creationId xmlns:p14="http://schemas.microsoft.com/office/powerpoint/2010/main" val="16297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67468" y="0"/>
            <a:ext cx="8596668" cy="692331"/>
          </a:xfrm>
        </p:spPr>
        <p:txBody>
          <a:bodyPr>
            <a:normAutofit/>
          </a:bodyPr>
          <a:lstStyle/>
          <a:p>
            <a:r>
              <a:rPr lang="hu-HU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(</a:t>
            </a:r>
            <a:r>
              <a:rPr lang="hu-HU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Kis munka előtti </a:t>
            </a:r>
            <a:r>
              <a:rPr lang="hu-HU" sz="2000" dirty="0" err="1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baromkodás</a:t>
            </a:r>
            <a:r>
              <a:rPr lang="hu-HU" sz="20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, segítség a konyhán)</a:t>
            </a:r>
            <a:endParaRPr lang="hu-HU" sz="20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848" y="437396"/>
            <a:ext cx="4428308" cy="5904412"/>
          </a:xfrm>
        </p:spPr>
      </p:pic>
      <p:pic>
        <p:nvPicPr>
          <p:cNvPr id="4" name="Tartalom helye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890" y="1166859"/>
            <a:ext cx="5929157" cy="4446867"/>
          </a:xfrm>
        </p:spPr>
      </p:pic>
    </p:spTree>
    <p:extLst>
      <p:ext uri="{BB962C8B-B14F-4D97-AF65-F5344CB8AC3E}">
        <p14:creationId xmlns:p14="http://schemas.microsoft.com/office/powerpoint/2010/main" val="277590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Szabadnapjaink, kirándulások</a:t>
            </a:r>
            <a:r>
              <a:rPr lang="hu-HU" dirty="0" smtClean="0">
                <a:solidFill>
                  <a:schemeClr val="tx1"/>
                </a:solidFill>
              </a:rPr>
              <a:t/>
            </a:r>
            <a:br>
              <a:rPr lang="hu-HU" dirty="0" smtClean="0">
                <a:solidFill>
                  <a:schemeClr val="tx1"/>
                </a:solidFill>
              </a:rPr>
            </a:b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7" y="1930400"/>
            <a:ext cx="7291034" cy="4101206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1384" y="1287782"/>
            <a:ext cx="5425448" cy="4069085"/>
          </a:xfrm>
        </p:spPr>
      </p:pic>
    </p:spTree>
    <p:extLst>
      <p:ext uri="{BB962C8B-B14F-4D97-AF65-F5344CB8AC3E}">
        <p14:creationId xmlns:p14="http://schemas.microsoft.com/office/powerpoint/2010/main" val="401295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1415</TotalTime>
  <Words>120</Words>
  <Application>Microsoft Office PowerPoint</Application>
  <PresentationFormat>Szélesvásznú</PresentationFormat>
  <Paragraphs>39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9" baseType="lpstr">
      <vt:lpstr>Arial</vt:lpstr>
      <vt:lpstr>Franklin Gothic Demi</vt:lpstr>
      <vt:lpstr>Trebuchet MS</vt:lpstr>
      <vt:lpstr>Wingdings 3</vt:lpstr>
      <vt:lpstr>Fazetta</vt:lpstr>
      <vt:lpstr>PowerPoint-bemutató</vt:lpstr>
      <vt:lpstr>Részt vevő tanulók:</vt:lpstr>
      <vt:lpstr>Füssen elhelyezkedése </vt:lpstr>
      <vt:lpstr>Utazás Haluszka Tibor igazgatóhelyettes úrral a iskolabusszal történt,reggel 6:30-kor indultunk az iskola épületétől és késő délután értünk az étteremhez.</vt:lpstr>
      <vt:lpstr>Az étterem</vt:lpstr>
      <vt:lpstr>Ételspecialitások </vt:lpstr>
      <vt:lpstr>Munkaidőnk Heti 5 nap, napi 7 óra</vt:lpstr>
      <vt:lpstr>(Kis munka előtti baromkodás, segítség a konyhán)</vt:lpstr>
      <vt:lpstr>Szabadnapjaink, kirándulások </vt:lpstr>
      <vt:lpstr>PowerPoint-bemutató</vt:lpstr>
      <vt:lpstr>Meglátogatott nevezetességek, látnivalók</vt:lpstr>
      <vt:lpstr>Utolsó esténk, haza út</vt:lpstr>
      <vt:lpstr>Ezeket hoztuk haza: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Windows-felhasználó</dc:creator>
  <cp:lastModifiedBy>Windows-felhasználó</cp:lastModifiedBy>
  <cp:revision>17</cp:revision>
  <dcterms:created xsi:type="dcterms:W3CDTF">2022-12-03T12:01:12Z</dcterms:created>
  <dcterms:modified xsi:type="dcterms:W3CDTF">2022-12-04T14:16:58Z</dcterms:modified>
</cp:coreProperties>
</file>