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4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0440-FAE5-4B93-9446-85C11F8E3128}" type="datetimeFigureOut">
              <a:rPr lang="hu-HU" smtClean="0"/>
              <a:t>2015.03.25.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9C3E5-25F9-4DBB-86C5-62C50837FDD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886728" cy="1214445"/>
          </a:xfrm>
        </p:spPr>
        <p:txBody>
          <a:bodyPr>
            <a:noAutofit/>
          </a:bodyPr>
          <a:lstStyle/>
          <a:p>
            <a:r>
              <a:rPr lang="hu-HU" sz="8800" b="1" dirty="0" err="1" smtClean="0"/>
              <a:t>Australia</a:t>
            </a:r>
            <a:endParaRPr lang="hu-HU" sz="8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929618" cy="392909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Surrounded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Indian and Pacific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oceans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23,783,100. The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7,692,024. 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smallest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continent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city is Canberra. The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offical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currency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hu-H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dollar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hu-H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8800" b="1" dirty="0" err="1" smtClean="0">
                <a:solidFill>
                  <a:srgbClr val="FF0000"/>
                </a:solidFill>
              </a:rPr>
              <a:t>Economy</a:t>
            </a:r>
            <a:endParaRPr lang="hu-HU" sz="88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286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 </a:t>
            </a:r>
            <a:r>
              <a:rPr lang="hu-HU" sz="3600" b="1" dirty="0" smtClean="0">
                <a:solidFill>
                  <a:srgbClr val="FF0000"/>
                </a:solidFill>
              </a:rPr>
              <a:t>Export: </a:t>
            </a:r>
            <a:r>
              <a:rPr lang="hu-HU" sz="3600" b="1" dirty="0" err="1" smtClean="0">
                <a:solidFill>
                  <a:srgbClr val="FF0000"/>
                </a:solidFill>
              </a:rPr>
              <a:t>carbon</a:t>
            </a:r>
            <a:r>
              <a:rPr lang="hu-HU" sz="3600" b="1" dirty="0" smtClean="0">
                <a:solidFill>
                  <a:srgbClr val="FF0000"/>
                </a:solidFill>
              </a:rPr>
              <a:t>, </a:t>
            </a:r>
            <a:r>
              <a:rPr lang="hu-HU" sz="3600" b="1" dirty="0" err="1" smtClean="0">
                <a:solidFill>
                  <a:srgbClr val="FF0000"/>
                </a:solidFill>
              </a:rPr>
              <a:t>gold</a:t>
            </a:r>
            <a:r>
              <a:rPr lang="hu-HU" sz="3600" b="1" dirty="0" smtClean="0">
                <a:solidFill>
                  <a:srgbClr val="FF0000"/>
                </a:solidFill>
              </a:rPr>
              <a:t>, </a:t>
            </a:r>
            <a:r>
              <a:rPr lang="hu-HU" sz="3600" b="1" dirty="0" err="1" smtClean="0">
                <a:solidFill>
                  <a:srgbClr val="FF0000"/>
                </a:solidFill>
              </a:rPr>
              <a:t>iron</a:t>
            </a:r>
            <a:r>
              <a:rPr lang="hu-HU" sz="3600" b="1" dirty="0" smtClean="0">
                <a:solidFill>
                  <a:srgbClr val="FF0000"/>
                </a:solidFill>
              </a:rPr>
              <a:t> </a:t>
            </a:r>
            <a:r>
              <a:rPr lang="hu-HU" sz="3600" b="1" dirty="0" err="1" smtClean="0">
                <a:solidFill>
                  <a:srgbClr val="FF0000"/>
                </a:solidFill>
              </a:rPr>
              <a:t>orea</a:t>
            </a:r>
            <a:r>
              <a:rPr lang="hu-HU" sz="3600" b="1" dirty="0" smtClean="0">
                <a:solidFill>
                  <a:srgbClr val="FF0000"/>
                </a:solidFill>
              </a:rPr>
              <a:t>, </a:t>
            </a:r>
            <a:r>
              <a:rPr lang="hu-HU" sz="3600" b="1" dirty="0" err="1" smtClean="0">
                <a:solidFill>
                  <a:srgbClr val="FF0000"/>
                </a:solidFill>
              </a:rPr>
              <a:t>beef</a:t>
            </a:r>
            <a:r>
              <a:rPr lang="hu-HU" sz="3600" b="1" dirty="0" smtClean="0">
                <a:solidFill>
                  <a:srgbClr val="FF0000"/>
                </a:solidFill>
              </a:rPr>
              <a:t>, </a:t>
            </a:r>
            <a:r>
              <a:rPr lang="hu-HU" sz="3600" b="1" dirty="0" err="1" smtClean="0">
                <a:solidFill>
                  <a:srgbClr val="FF0000"/>
                </a:solidFill>
              </a:rPr>
              <a:t>medicine</a:t>
            </a:r>
            <a:r>
              <a:rPr lang="hu-HU" sz="3600" b="1" dirty="0" smtClean="0">
                <a:solidFill>
                  <a:srgbClr val="FF0000"/>
                </a:solidFill>
              </a:rPr>
              <a:t>, </a:t>
            </a:r>
            <a:r>
              <a:rPr lang="hu-HU" sz="3600" b="1" dirty="0" err="1" smtClean="0">
                <a:solidFill>
                  <a:srgbClr val="FF0000"/>
                </a:solidFill>
              </a:rPr>
              <a:t>wine</a:t>
            </a:r>
            <a:endParaRPr lang="hu-H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3600" b="1" dirty="0">
                <a:solidFill>
                  <a:srgbClr val="FF0000"/>
                </a:solidFill>
              </a:rPr>
              <a:t> </a:t>
            </a:r>
            <a:r>
              <a:rPr lang="hu-HU" sz="3600" b="1" dirty="0" smtClean="0">
                <a:solidFill>
                  <a:srgbClr val="FF0000"/>
                </a:solidFill>
              </a:rPr>
              <a:t>Import: </a:t>
            </a:r>
            <a:r>
              <a:rPr lang="hu-HU" sz="3600" b="1" dirty="0" err="1" smtClean="0">
                <a:solidFill>
                  <a:srgbClr val="FF0000"/>
                </a:solidFill>
              </a:rPr>
              <a:t>cars</a:t>
            </a:r>
            <a:r>
              <a:rPr lang="hu-HU" sz="3600" b="1" dirty="0" smtClean="0">
                <a:solidFill>
                  <a:srgbClr val="FF0000"/>
                </a:solidFill>
              </a:rPr>
              <a:t>, </a:t>
            </a:r>
            <a:r>
              <a:rPr lang="hu-HU" sz="3600" b="1" dirty="0" err="1" smtClean="0">
                <a:solidFill>
                  <a:srgbClr val="FF0000"/>
                </a:solidFill>
              </a:rPr>
              <a:t>computers</a:t>
            </a:r>
            <a:r>
              <a:rPr lang="hu-HU" sz="3600" b="1" dirty="0" smtClean="0">
                <a:solidFill>
                  <a:srgbClr val="FF0000"/>
                </a:solidFill>
              </a:rPr>
              <a:t>, </a:t>
            </a:r>
            <a:r>
              <a:rPr lang="hu-HU" sz="3600" b="1" dirty="0" err="1" smtClean="0">
                <a:solidFill>
                  <a:srgbClr val="FF0000"/>
                </a:solidFill>
              </a:rPr>
              <a:t>telecommunications</a:t>
            </a:r>
            <a:r>
              <a:rPr lang="hu-HU" sz="3600" b="1" dirty="0" smtClean="0">
                <a:solidFill>
                  <a:srgbClr val="FF0000"/>
                </a:solidFill>
              </a:rPr>
              <a:t> </a:t>
            </a:r>
            <a:r>
              <a:rPr lang="hu-HU" sz="3600" b="1" dirty="0" err="1" smtClean="0">
                <a:solidFill>
                  <a:srgbClr val="FF0000"/>
                </a:solidFill>
              </a:rPr>
              <a:t>equipment</a:t>
            </a:r>
            <a:endParaRPr lang="hu-H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u-H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8800" b="1" dirty="0" err="1" smtClean="0"/>
              <a:t>Animals</a:t>
            </a:r>
            <a:endParaRPr lang="hu-HU" sz="8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 smtClean="0"/>
              <a:t>Kangaroo</a:t>
            </a:r>
            <a:r>
              <a:rPr lang="hu-HU" b="1" dirty="0" smtClean="0"/>
              <a:t>, koala, </a:t>
            </a:r>
            <a:r>
              <a:rPr lang="hu-HU" b="1" dirty="0" err="1" smtClean="0"/>
              <a:t>wombat</a:t>
            </a:r>
            <a:r>
              <a:rPr lang="hu-HU" dirty="0" smtClean="0"/>
              <a:t>, </a:t>
            </a:r>
            <a:r>
              <a:rPr lang="hu-HU" b="1" dirty="0" err="1" smtClean="0"/>
              <a:t>platypus</a:t>
            </a:r>
            <a:r>
              <a:rPr lang="hu-HU" b="1" dirty="0" smtClean="0"/>
              <a:t>, </a:t>
            </a:r>
            <a:r>
              <a:rPr lang="hu-HU" b="1" dirty="0" err="1" smtClean="0"/>
              <a:t>echidna</a:t>
            </a:r>
            <a:r>
              <a:rPr lang="hu-HU" b="1" dirty="0" smtClean="0"/>
              <a:t>, </a:t>
            </a:r>
            <a:endParaRPr lang="hu-HU" dirty="0"/>
          </a:p>
        </p:txBody>
      </p:sp>
      <p:pic>
        <p:nvPicPr>
          <p:cNvPr id="4" name="Kép 3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572008"/>
            <a:ext cx="3357586" cy="2059312"/>
          </a:xfrm>
          <a:prstGeom prst="rect">
            <a:avLst/>
          </a:prstGeom>
        </p:spPr>
      </p:pic>
      <p:pic>
        <p:nvPicPr>
          <p:cNvPr id="5" name="Kép 4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3880" y="2357430"/>
            <a:ext cx="2756374" cy="1933576"/>
          </a:xfrm>
          <a:prstGeom prst="rect">
            <a:avLst/>
          </a:prstGeom>
        </p:spPr>
      </p:pic>
      <p:pic>
        <p:nvPicPr>
          <p:cNvPr id="6" name="Kép 5" descr="letölté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0824" y="2357430"/>
            <a:ext cx="2973163" cy="1928826"/>
          </a:xfrm>
          <a:prstGeom prst="rect">
            <a:avLst/>
          </a:prstGeom>
        </p:spPr>
      </p:pic>
      <p:pic>
        <p:nvPicPr>
          <p:cNvPr id="7" name="Kép 6" descr="letöltés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4500570"/>
            <a:ext cx="4643470" cy="2071678"/>
          </a:xfrm>
          <a:prstGeom prst="rect">
            <a:avLst/>
          </a:prstGeom>
        </p:spPr>
      </p:pic>
      <p:pic>
        <p:nvPicPr>
          <p:cNvPr id="8" name="Kép 7" descr="letöltés (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20" y="2357430"/>
            <a:ext cx="2705100" cy="20431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D4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8800" b="1" dirty="0" err="1" smtClean="0"/>
              <a:t>Significant</a:t>
            </a:r>
            <a:r>
              <a:rPr lang="hu-HU" sz="8800" b="1" dirty="0" smtClean="0"/>
              <a:t> </a:t>
            </a:r>
            <a:r>
              <a:rPr lang="hu-HU" sz="8800" b="1" dirty="0" err="1" smtClean="0"/>
              <a:t>cities</a:t>
            </a:r>
            <a:endParaRPr lang="hu-HU" sz="8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1357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 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6143636" y="1857364"/>
            <a:ext cx="208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Melbourne</a:t>
            </a:r>
            <a:endParaRPr lang="hu-HU" sz="32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000100" y="2357430"/>
            <a:ext cx="1398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Sydney</a:t>
            </a:r>
            <a:endParaRPr lang="hu-HU" sz="32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429124" y="5214950"/>
            <a:ext cx="1673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err="1" smtClean="0"/>
              <a:t>Brisbane</a:t>
            </a:r>
            <a:endParaRPr lang="hu-HU" sz="32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1428728" y="4429132"/>
            <a:ext cx="1111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err="1" smtClean="0"/>
              <a:t>Perth</a:t>
            </a:r>
            <a:endParaRPr lang="hu-HU" sz="32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14678" y="2000240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err="1" smtClean="0"/>
              <a:t>Adelaide</a:t>
            </a:r>
            <a:endParaRPr lang="hu-HU" sz="32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7143768" y="4643446"/>
            <a:ext cx="2023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Gold </a:t>
            </a:r>
            <a:r>
              <a:rPr lang="hu-HU" sz="3200" b="1" dirty="0" err="1" smtClean="0"/>
              <a:t>Coast</a:t>
            </a:r>
            <a:endParaRPr lang="hu-HU" sz="3200" b="1" dirty="0"/>
          </a:p>
        </p:txBody>
      </p:sp>
      <p:sp>
        <p:nvSpPr>
          <p:cNvPr id="10" name="Szövegdoboz 9"/>
          <p:cNvSpPr txBox="1"/>
          <p:nvPr/>
        </p:nvSpPr>
        <p:spPr>
          <a:xfrm flipH="1">
            <a:off x="3643303" y="3714752"/>
            <a:ext cx="1785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Canberra</a:t>
            </a:r>
            <a:endParaRPr lang="hu-HU" sz="3200" b="1" dirty="0"/>
          </a:p>
        </p:txBody>
      </p:sp>
      <p:pic>
        <p:nvPicPr>
          <p:cNvPr id="11" name="Kép 10" descr="letölté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000372"/>
            <a:ext cx="2343155" cy="1343025"/>
          </a:xfrm>
          <a:prstGeom prst="rect">
            <a:avLst/>
          </a:prstGeom>
        </p:spPr>
      </p:pic>
      <p:pic>
        <p:nvPicPr>
          <p:cNvPr id="12" name="Kép 11" descr="letölté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557462"/>
            <a:ext cx="2814648" cy="1228727"/>
          </a:xfrm>
          <a:prstGeom prst="rect">
            <a:avLst/>
          </a:prstGeom>
        </p:spPr>
      </p:pic>
      <p:pic>
        <p:nvPicPr>
          <p:cNvPr id="13" name="Kép 12" descr="letölté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2500306"/>
            <a:ext cx="2928958" cy="2071702"/>
          </a:xfrm>
          <a:prstGeom prst="rect">
            <a:avLst/>
          </a:prstGeom>
        </p:spPr>
      </p:pic>
      <p:pic>
        <p:nvPicPr>
          <p:cNvPr id="14" name="Kép 13" descr="images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5072074"/>
            <a:ext cx="2928958" cy="1633536"/>
          </a:xfrm>
          <a:prstGeom prst="rect">
            <a:avLst/>
          </a:prstGeom>
        </p:spPr>
      </p:pic>
      <p:pic>
        <p:nvPicPr>
          <p:cNvPr id="15" name="Kép 14" descr="images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4678" y="4286256"/>
            <a:ext cx="2786082" cy="1085851"/>
          </a:xfrm>
          <a:prstGeom prst="rect">
            <a:avLst/>
          </a:prstGeom>
        </p:spPr>
      </p:pic>
      <p:pic>
        <p:nvPicPr>
          <p:cNvPr id="16" name="Kép 15" descr="images (6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868" y="5786454"/>
            <a:ext cx="2786082" cy="1071546"/>
          </a:xfrm>
          <a:prstGeom prst="rect">
            <a:avLst/>
          </a:prstGeom>
        </p:spPr>
      </p:pic>
      <p:pic>
        <p:nvPicPr>
          <p:cNvPr id="17" name="Kép 16" descr="letöltés (7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2264" y="5143512"/>
            <a:ext cx="2428860" cy="15716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8800" b="1" dirty="0" err="1" smtClean="0">
                <a:solidFill>
                  <a:schemeClr val="bg1"/>
                </a:solidFill>
              </a:rPr>
              <a:t>Sights</a:t>
            </a:r>
            <a:endParaRPr lang="hu-HU" sz="8800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2910" y="5572140"/>
            <a:ext cx="8229600" cy="5540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 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8596" y="1857364"/>
            <a:ext cx="296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Great </a:t>
            </a:r>
            <a:r>
              <a:rPr lang="hu-HU" sz="3200" b="1" dirty="0" err="1" smtClean="0">
                <a:solidFill>
                  <a:schemeClr val="bg1"/>
                </a:solidFill>
              </a:rPr>
              <a:t>Coral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Reef</a:t>
            </a:r>
            <a:endParaRPr lang="hu-HU" sz="3200" b="1" dirty="0">
              <a:solidFill>
                <a:schemeClr val="bg1"/>
              </a:solidFill>
            </a:endParaRPr>
          </a:p>
        </p:txBody>
      </p:sp>
      <p:pic>
        <p:nvPicPr>
          <p:cNvPr id="5" name="Kép 4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428868"/>
            <a:ext cx="2724150" cy="16764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29058" y="4214818"/>
            <a:ext cx="3697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Sydney Opera House</a:t>
            </a:r>
            <a:endParaRPr lang="hu-HU" sz="3200" b="1" dirty="0">
              <a:solidFill>
                <a:schemeClr val="bg1"/>
              </a:solidFill>
            </a:endParaRPr>
          </a:p>
        </p:txBody>
      </p:sp>
      <p:pic>
        <p:nvPicPr>
          <p:cNvPr id="7" name="Kép 6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4786322"/>
            <a:ext cx="3500462" cy="1928826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4357686" y="2000240"/>
            <a:ext cx="3912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err="1" smtClean="0">
                <a:solidFill>
                  <a:schemeClr val="bg1"/>
                </a:solidFill>
              </a:rPr>
              <a:t>Wine-Growing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Region</a:t>
            </a:r>
            <a:endParaRPr lang="hu-HU" sz="3200" b="1" dirty="0">
              <a:solidFill>
                <a:schemeClr val="bg1"/>
              </a:solidFill>
            </a:endParaRPr>
          </a:p>
        </p:txBody>
      </p:sp>
      <p:pic>
        <p:nvPicPr>
          <p:cNvPr id="9" name="Kép 8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2643182"/>
            <a:ext cx="3876694" cy="1643074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357158" y="4500570"/>
            <a:ext cx="3645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err="1" smtClean="0">
                <a:solidFill>
                  <a:schemeClr val="bg1"/>
                </a:solidFill>
              </a:rPr>
              <a:t>Mackay-Airlia</a:t>
            </a:r>
            <a:r>
              <a:rPr lang="hu-HU" sz="3200" b="1" dirty="0" smtClean="0">
                <a:solidFill>
                  <a:schemeClr val="bg1"/>
                </a:solidFill>
              </a:rPr>
              <a:t> Beach</a:t>
            </a:r>
            <a:endParaRPr lang="hu-HU" sz="3200" b="1" dirty="0">
              <a:solidFill>
                <a:schemeClr val="bg1"/>
              </a:solidFill>
            </a:endParaRPr>
          </a:p>
        </p:txBody>
      </p:sp>
      <p:pic>
        <p:nvPicPr>
          <p:cNvPr id="11" name="Kép 10" descr="letöltés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5124450"/>
            <a:ext cx="3357586" cy="15906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96</Words>
  <Application>Microsoft Office PowerPoint</Application>
  <PresentationFormat>Diavetítés a képernyőre (4:3 oldalarány)</PresentationFormat>
  <Paragraphs>22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Australia</vt:lpstr>
      <vt:lpstr>Economy</vt:lpstr>
      <vt:lpstr>Animals</vt:lpstr>
      <vt:lpstr>Significant cities</vt:lpstr>
      <vt:lpstr>Sights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Dede</dc:creator>
  <cp:lastModifiedBy>Sony39</cp:lastModifiedBy>
  <cp:revision>13</cp:revision>
  <dcterms:created xsi:type="dcterms:W3CDTF">2015-03-23T14:31:59Z</dcterms:created>
  <dcterms:modified xsi:type="dcterms:W3CDTF">2015-03-25T08:52:33Z</dcterms:modified>
</cp:coreProperties>
</file>