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13"/>
  </p:handoutMasterIdLst>
  <p:sldIdLst>
    <p:sldId id="256" r:id="rId3"/>
    <p:sldId id="258" r:id="rId4"/>
    <p:sldId id="259" r:id="rId5"/>
    <p:sldId id="260" r:id="rId6"/>
    <p:sldId id="261" r:id="rId7"/>
    <p:sldId id="262" r:id="rId8"/>
    <p:sldId id="263" r:id="rId9"/>
    <p:sldId id="264" r:id="rId10"/>
    <p:sldId id="257" r:id="rId11"/>
    <p:sldId id="265" r:id="rId1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60" autoAdjust="0"/>
  </p:normalViewPr>
  <p:slideViewPr>
    <p:cSldViewPr>
      <p:cViewPr>
        <p:scale>
          <a:sx n="77" d="100"/>
          <a:sy n="77" d="100"/>
        </p:scale>
        <p:origin x="-117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7FCDE-C3AB-40D7-BE53-53793867D2C5}" type="datetimeFigureOut">
              <a:rPr lang="hu-HU" smtClean="0"/>
              <a:pPr/>
              <a:t>2015.03.24.</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604E28-0B4D-443C-B2D3-87FD5203DF99}" type="slidenum">
              <a:rPr lang="hu-HU" smtClean="0"/>
              <a:pPr/>
              <a:t>‹#›</a:t>
            </a:fld>
            <a:endParaRPr lang="hu-HU"/>
          </a:p>
        </p:txBody>
      </p:sp>
    </p:spTree>
    <p:extLst>
      <p:ext uri="{BB962C8B-B14F-4D97-AF65-F5344CB8AC3E}">
        <p14:creationId xmlns:p14="http://schemas.microsoft.com/office/powerpoint/2010/main" val="42734874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11560" y="404664"/>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31640" y="314096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0BC6551-34DE-4131-A6FA-F68D8C1EDA26}"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pPr marL="228600" indent="-228600"/>
            <a:fld id="{3BEE3850-4C94-4C62-A35B-10A0013A35B1}" type="slidenum">
              <a:rPr lang="hu-HU" smtClean="0"/>
              <a:pPr marL="228600" indent="-228600"/>
              <a:t>‹#›</a:t>
            </a:fld>
            <a:endParaRPr lang="hu-H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0BC6551-34DE-4131-A6FA-F68D8C1EDA26}"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BEE3850-4C94-4C62-A35B-10A0013A35B1}"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0BC6551-34DE-4131-A6FA-F68D8C1EDA26}"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BEE3850-4C94-4C62-A35B-10A0013A35B1}" type="slidenum">
              <a:rPr lang="hu-HU" smtClean="0"/>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18D75C4-6767-41B6-BC4C-E89E32BCA7AD}"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F9A7F5-99CC-4B14-99AF-3AF767612073}" type="slidenum">
              <a:rPr lang="hu-HU" smtClean="0"/>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18D75C4-6767-41B6-BC4C-E89E32BCA7AD}"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F9A7F5-99CC-4B14-99AF-3AF767612073}" type="slidenum">
              <a:rPr lang="hu-HU" smtClean="0"/>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18D75C4-6767-41B6-BC4C-E89E32BCA7AD}"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F9A7F5-99CC-4B14-99AF-3AF767612073}" type="slidenum">
              <a:rPr lang="hu-HU" smtClean="0"/>
              <a:pPr/>
              <a:t>‹#›</a:t>
            </a:fld>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18D75C4-6767-41B6-BC4C-E89E32BCA7AD}" type="datetimeFigureOut">
              <a:rPr lang="hu-HU" smtClean="0"/>
              <a:pPr/>
              <a:t>2015.03.24.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2F9A7F5-99CC-4B14-99AF-3AF767612073}" type="slidenum">
              <a:rPr lang="hu-HU" smtClean="0"/>
              <a:pPr/>
              <a:t>‹#›</a:t>
            </a:fld>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18D75C4-6767-41B6-BC4C-E89E32BCA7AD}" type="datetimeFigureOut">
              <a:rPr lang="hu-HU" smtClean="0"/>
              <a:pPr/>
              <a:t>2015.03.24.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2F9A7F5-99CC-4B14-99AF-3AF767612073}" type="slidenum">
              <a:rPr lang="hu-HU" smtClean="0"/>
              <a:pPr/>
              <a:t>‹#›</a:t>
            </a:fld>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18D75C4-6767-41B6-BC4C-E89E32BCA7AD}" type="datetimeFigureOut">
              <a:rPr lang="hu-HU" smtClean="0"/>
              <a:pPr/>
              <a:t>2015.03.24.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2F9A7F5-99CC-4B14-99AF-3AF767612073}" type="slidenum">
              <a:rPr lang="hu-HU" smtClean="0"/>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18D75C4-6767-41B6-BC4C-E89E32BCA7AD}" type="datetimeFigureOut">
              <a:rPr lang="hu-HU" smtClean="0"/>
              <a:pPr/>
              <a:t>2015.03.24.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2F9A7F5-99CC-4B14-99AF-3AF767612073}" type="slidenum">
              <a:rPr lang="hu-HU" smtClean="0"/>
              <a:pPr/>
              <a:t>‹#›</a:t>
            </a:fld>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E18D75C4-6767-41B6-BC4C-E89E32BCA7AD}" type="datetimeFigureOut">
              <a:rPr lang="hu-HU" smtClean="0"/>
              <a:pPr/>
              <a:t>2015.03.24.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2F9A7F5-99CC-4B14-99AF-3AF767612073}"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0BC6551-34DE-4131-A6FA-F68D8C1EDA26}"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BEE3850-4C94-4C62-A35B-10A0013A35B1}" type="slidenum">
              <a:rPr lang="hu-HU" smtClean="0"/>
              <a:pPr/>
              <a:t>‹#›</a:t>
            </a:fld>
            <a:endParaRPr 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E18D75C4-6767-41B6-BC4C-E89E32BCA7AD}" type="datetimeFigureOut">
              <a:rPr lang="hu-HU" smtClean="0"/>
              <a:pPr/>
              <a:t>2015.03.24.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2F9A7F5-99CC-4B14-99AF-3AF767612073}" type="slidenum">
              <a:rPr lang="hu-HU" smtClean="0"/>
              <a:pPr/>
              <a:t>‹#›</a:t>
            </a:fld>
            <a:endParaRPr lang="hu-H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18D75C4-6767-41B6-BC4C-E89E32BCA7AD}"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F9A7F5-99CC-4B14-99AF-3AF767612073}" type="slidenum">
              <a:rPr lang="hu-HU" smtClean="0"/>
              <a:pPr/>
              <a:t>‹#›</a:t>
            </a:fld>
            <a:endParaRPr lang="hu-H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18D75C4-6767-41B6-BC4C-E89E32BCA7AD}"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F9A7F5-99CC-4B14-99AF-3AF767612073}"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0BC6551-34DE-4131-A6FA-F68D8C1EDA26}"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BEE3850-4C94-4C62-A35B-10A0013A35B1}"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0BC6551-34DE-4131-A6FA-F68D8C1EDA26}" type="datetimeFigureOut">
              <a:rPr lang="hu-HU" smtClean="0"/>
              <a:pPr/>
              <a:t>2015.03.24.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BEE3850-4C94-4C62-A35B-10A0013A35B1}"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0BC6551-34DE-4131-A6FA-F68D8C1EDA26}" type="datetimeFigureOut">
              <a:rPr lang="hu-HU" smtClean="0"/>
              <a:pPr/>
              <a:t>2015.03.24.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3BEE3850-4C94-4C62-A35B-10A0013A35B1}"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0BC6551-34DE-4131-A6FA-F68D8C1EDA26}" type="datetimeFigureOut">
              <a:rPr lang="hu-HU" smtClean="0"/>
              <a:pPr/>
              <a:t>2015.03.24.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3BEE3850-4C94-4C62-A35B-10A0013A35B1}"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0BC6551-34DE-4131-A6FA-F68D8C1EDA26}" type="datetimeFigureOut">
              <a:rPr lang="hu-HU" smtClean="0"/>
              <a:pPr/>
              <a:t>2015.03.24.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3BEE3850-4C94-4C62-A35B-10A0013A35B1}"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0BC6551-34DE-4131-A6FA-F68D8C1EDA26}" type="datetimeFigureOut">
              <a:rPr lang="hu-HU" smtClean="0"/>
              <a:pPr/>
              <a:t>2015.03.24.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BEE3850-4C94-4C62-A35B-10A0013A35B1}"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0BC6551-34DE-4131-A6FA-F68D8C1EDA26}" type="datetimeFigureOut">
              <a:rPr lang="hu-HU" smtClean="0"/>
              <a:pPr/>
              <a:t>2015.03.24.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BEE3850-4C94-4C62-A35B-10A0013A35B1}"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Kép 8" descr="20120508-ausztralia-zaszlo-webszakacs-kfc-megaper3.jpg"/>
          <p:cNvPicPr>
            <a:picLocks noChangeAspect="1"/>
          </p:cNvPicPr>
          <p:nvPr userDrawn="1"/>
        </p:nvPicPr>
        <p:blipFill>
          <a:blip r:embed="rId13" cstate="print"/>
          <a:stretch>
            <a:fillRect/>
          </a:stretch>
        </p:blipFill>
        <p:spPr>
          <a:xfrm>
            <a:off x="0" y="0"/>
            <a:ext cx="9181020" cy="6858000"/>
          </a:xfrm>
          <a:prstGeom prst="rect">
            <a:avLst/>
          </a:prstGeom>
        </p:spPr>
      </p:pic>
      <p:sp>
        <p:nvSpPr>
          <p:cNvPr id="2" name="Cím helye 1"/>
          <p:cNvSpPr>
            <a:spLocks noGrp="1"/>
          </p:cNvSpPr>
          <p:nvPr>
            <p:ph type="title"/>
          </p:nvPr>
        </p:nvSpPr>
        <p:spPr>
          <a:xfrm>
            <a:off x="467544" y="188640"/>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1"/>
            <a:ext cx="8229600" cy="604664"/>
          </a:xfrm>
          <a:prstGeom prst="rect">
            <a:avLst/>
          </a:prstGeom>
        </p:spPr>
        <p:txBody>
          <a:bodyPr vert="horz" lIns="91440" tIns="45720" rIns="91440" bIns="45720" rtlCol="0">
            <a:normAutofit/>
          </a:bodyPr>
          <a:lstStyle/>
          <a:p>
            <a:pPr lvl="0"/>
            <a:r>
              <a:rPr lang="hu-HU" dirty="0" smtClean="0"/>
              <a:t>Mintaszöveg szerkesztése</a:t>
            </a:r>
          </a:p>
          <a:p>
            <a:pPr lvl="4"/>
            <a:endParaRPr lang="hu-HU"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C6551-34DE-4131-A6FA-F68D8C1EDA26}" type="datetimeFigureOut">
              <a:rPr lang="hu-HU" smtClean="0"/>
              <a:pPr/>
              <a:t>2015.03.24.</a:t>
            </a:fld>
            <a:endParaRPr lang="hu-HU"/>
          </a:p>
        </p:txBody>
      </p:sp>
      <p:sp>
        <p:nvSpPr>
          <p:cNvPr id="5" name="Élőláb helye 4"/>
          <p:cNvSpPr>
            <a:spLocks noGrp="1"/>
          </p:cNvSpPr>
          <p:nvPr>
            <p:ph type="ftr" sz="quarter" idx="3"/>
          </p:nvPr>
        </p:nvSpPr>
        <p:spPr>
          <a:xfrm>
            <a:off x="2699792" y="6356350"/>
            <a:ext cx="3744416" cy="365125"/>
          </a:xfrm>
          <a:prstGeom prst="rect">
            <a:avLst/>
          </a:prstGeom>
        </p:spPr>
        <p:txBody>
          <a:bodyPr vert="horz" lIns="91440" tIns="45720" rIns="91440" bIns="45720" rtlCol="0" anchor="ctr"/>
          <a:lstStyle>
            <a:lvl1pPr algn="ctr">
              <a:defRPr sz="1300" b="1" i="1" cap="all" baseline="0">
                <a:solidFill>
                  <a:schemeClr val="tx1">
                    <a:tint val="75000"/>
                  </a:schemeClr>
                </a:solidFill>
              </a:defRPr>
            </a:lvl1pPr>
          </a:lstStyle>
          <a:p>
            <a:r>
              <a:rPr lang="hu-HU" dirty="0" smtClean="0"/>
              <a:t>Viktória </a:t>
            </a:r>
            <a:r>
              <a:rPr lang="hu-HU" dirty="0" err="1" smtClean="0"/>
              <a:t>Trenka</a:t>
            </a:r>
            <a:r>
              <a:rPr lang="hu-HU" dirty="0" smtClean="0"/>
              <a:t> and Krisztián Tóth</a:t>
            </a:r>
            <a:endParaRPr lang="hu-HU"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28600" indent="-228600">
              <a:buFont typeface="+mj-lt"/>
              <a:buAutoNum type="arabicPeriod"/>
            </a:pPr>
            <a:fld id="{3BEE3850-4C94-4C62-A35B-10A0013A35B1}" type="slidenum">
              <a:rPr lang="hu-HU" smtClean="0"/>
              <a:pPr marL="228600" indent="-228600">
                <a:buFont typeface="+mj-lt"/>
                <a:buAutoNum type="arabicPeriod"/>
              </a:pPr>
              <a:t>‹#›</a:t>
            </a:fld>
            <a:endParaRPr lang="hu-H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ctr"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D75C4-6767-41B6-BC4C-E89E32BCA7AD}" type="datetimeFigureOut">
              <a:rPr lang="hu-HU" smtClean="0"/>
              <a:pPr/>
              <a:t>2015.03.24.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9A7F5-99CC-4B14-99AF-3AF767612073}"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Australia</a:t>
            </a:r>
            <a:r>
              <a:rPr lang="hu-HU" dirty="0" smtClean="0"/>
              <a:t> is </a:t>
            </a:r>
            <a:r>
              <a:rPr lang="hu-HU" dirty="0" err="1" smtClean="0"/>
              <a:t>the</a:t>
            </a:r>
            <a:r>
              <a:rPr lang="hu-HU" dirty="0" smtClean="0"/>
              <a:t> </a:t>
            </a:r>
            <a:r>
              <a:rPr lang="hu-HU" dirty="0" err="1" smtClean="0"/>
              <a:t>kangaroos</a:t>
            </a:r>
            <a:r>
              <a:rPr lang="hu-HU" dirty="0" smtClean="0"/>
              <a:t>’ </a:t>
            </a:r>
            <a:r>
              <a:rPr lang="hu-HU" dirty="0" err="1" smtClean="0"/>
              <a:t>home</a:t>
            </a:r>
            <a:endParaRPr lang="hu-HU" dirty="0"/>
          </a:p>
        </p:txBody>
      </p:sp>
      <p:sp>
        <p:nvSpPr>
          <p:cNvPr id="3" name="Alcím 2"/>
          <p:cNvSpPr>
            <a:spLocks noGrp="1"/>
          </p:cNvSpPr>
          <p:nvPr>
            <p:ph type="subTitle" idx="1"/>
          </p:nvPr>
        </p:nvSpPr>
        <p:spPr>
          <a:xfrm>
            <a:off x="1331640" y="1916832"/>
            <a:ext cx="6400800" cy="1752600"/>
          </a:xfrm>
        </p:spPr>
        <p:txBody>
          <a:bodyPr/>
          <a:lstStyle/>
          <a:p>
            <a:r>
              <a:rPr lang="hu-HU" dirty="0" err="1" smtClean="0">
                <a:solidFill>
                  <a:schemeClr val="tx1"/>
                </a:solidFill>
              </a:rPr>
              <a:t>We</a:t>
            </a:r>
            <a:r>
              <a:rPr lang="hu-HU" dirty="0" smtClean="0">
                <a:solidFill>
                  <a:schemeClr val="tx1"/>
                </a:solidFill>
              </a:rPr>
              <a:t> </a:t>
            </a:r>
            <a:r>
              <a:rPr lang="hu-HU" dirty="0" err="1" smtClean="0">
                <a:solidFill>
                  <a:schemeClr val="tx1"/>
                </a:solidFill>
              </a:rPr>
              <a:t>give</a:t>
            </a:r>
            <a:r>
              <a:rPr lang="hu-HU" dirty="0" smtClean="0">
                <a:solidFill>
                  <a:schemeClr val="tx1"/>
                </a:solidFill>
              </a:rPr>
              <a:t> </a:t>
            </a:r>
            <a:r>
              <a:rPr lang="hu-HU" dirty="0" err="1" smtClean="0">
                <a:solidFill>
                  <a:schemeClr val="tx1"/>
                </a:solidFill>
              </a:rPr>
              <a:t>you</a:t>
            </a:r>
            <a:r>
              <a:rPr lang="hu-HU" dirty="0" smtClean="0">
                <a:solidFill>
                  <a:schemeClr val="tx1"/>
                </a:solidFill>
              </a:rPr>
              <a:t> </a:t>
            </a:r>
            <a:r>
              <a:rPr lang="hu-HU" dirty="0" err="1" smtClean="0">
                <a:solidFill>
                  <a:schemeClr val="tx1"/>
                </a:solidFill>
              </a:rPr>
              <a:t>some</a:t>
            </a:r>
            <a:r>
              <a:rPr lang="hu-HU" dirty="0" smtClean="0">
                <a:solidFill>
                  <a:schemeClr val="tx1"/>
                </a:solidFill>
              </a:rPr>
              <a:t> </a:t>
            </a:r>
            <a:r>
              <a:rPr lang="hu-HU" dirty="0" err="1" smtClean="0">
                <a:solidFill>
                  <a:schemeClr val="tx1"/>
                </a:solidFill>
              </a:rPr>
              <a:t>advice</a:t>
            </a:r>
            <a:r>
              <a:rPr lang="hu-HU" dirty="0" smtClean="0">
                <a:solidFill>
                  <a:schemeClr val="tx1"/>
                </a:solidFill>
              </a:rPr>
              <a:t> </a:t>
            </a:r>
            <a:r>
              <a:rPr lang="hu-HU" dirty="0" err="1" smtClean="0">
                <a:solidFill>
                  <a:schemeClr val="tx1"/>
                </a:solidFill>
              </a:rPr>
              <a:t>that</a:t>
            </a:r>
            <a:r>
              <a:rPr lang="hu-HU" dirty="0" smtClean="0">
                <a:solidFill>
                  <a:schemeClr val="tx1"/>
                </a:solidFill>
              </a:rPr>
              <a:t>  </a:t>
            </a:r>
            <a:r>
              <a:rPr lang="hu-HU" dirty="0" err="1" smtClean="0">
                <a:solidFill>
                  <a:schemeClr val="tx1"/>
                </a:solidFill>
              </a:rPr>
              <a:t>you</a:t>
            </a:r>
            <a:r>
              <a:rPr lang="hu-HU" dirty="0" smtClean="0">
                <a:solidFill>
                  <a:schemeClr val="tx1"/>
                </a:solidFill>
              </a:rPr>
              <a:t> </a:t>
            </a:r>
            <a:r>
              <a:rPr lang="hu-HU" dirty="0" err="1" smtClean="0">
                <a:solidFill>
                  <a:schemeClr val="tx1"/>
                </a:solidFill>
              </a:rPr>
              <a:t>can</a:t>
            </a:r>
            <a:r>
              <a:rPr lang="hu-HU" dirty="0" smtClean="0">
                <a:solidFill>
                  <a:schemeClr val="tx1"/>
                </a:solidFill>
              </a:rPr>
              <a:t> </a:t>
            </a:r>
            <a:r>
              <a:rPr lang="hu-HU" dirty="0" err="1" smtClean="0">
                <a:solidFill>
                  <a:schemeClr val="tx1"/>
                </a:solidFill>
              </a:rPr>
              <a:t>do</a:t>
            </a:r>
            <a:r>
              <a:rPr lang="hu-HU" dirty="0" smtClean="0">
                <a:solidFill>
                  <a:schemeClr val="tx1"/>
                </a:solidFill>
              </a:rPr>
              <a:t> </a:t>
            </a:r>
            <a:r>
              <a:rPr lang="hu-HU" dirty="0" err="1" smtClean="0">
                <a:solidFill>
                  <a:schemeClr val="tx1"/>
                </a:solidFill>
              </a:rPr>
              <a:t>in</a:t>
            </a:r>
            <a:r>
              <a:rPr lang="hu-HU" dirty="0" smtClean="0">
                <a:solidFill>
                  <a:schemeClr val="tx1"/>
                </a:solidFill>
              </a:rPr>
              <a:t> </a:t>
            </a:r>
            <a:r>
              <a:rPr lang="hu-HU" dirty="0" err="1" smtClean="0">
                <a:solidFill>
                  <a:schemeClr val="tx1"/>
                </a:solidFill>
              </a:rPr>
              <a:t>Australia</a:t>
            </a:r>
            <a:r>
              <a:rPr lang="hu-HU" dirty="0" smtClean="0">
                <a:solidFill>
                  <a:schemeClr val="tx1"/>
                </a:solidFill>
              </a:rPr>
              <a:t>!</a:t>
            </a:r>
          </a:p>
          <a:p>
            <a:endParaRPr lang="hu-HU" dirty="0"/>
          </a:p>
        </p:txBody>
      </p:sp>
      <p:pic>
        <p:nvPicPr>
          <p:cNvPr id="9" name="Kép 8" descr="images.jpeg"/>
          <p:cNvPicPr>
            <a:picLocks noChangeAspect="1"/>
          </p:cNvPicPr>
          <p:nvPr/>
        </p:nvPicPr>
        <p:blipFill>
          <a:blip r:embed="rId2" cstate="print"/>
          <a:stretch>
            <a:fillRect/>
          </a:stretch>
        </p:blipFill>
        <p:spPr>
          <a:xfrm>
            <a:off x="4499992" y="4725144"/>
            <a:ext cx="2542622" cy="1692000"/>
          </a:xfrm>
          <a:prstGeom prst="rect">
            <a:avLst/>
          </a:prstGeom>
        </p:spPr>
      </p:pic>
      <p:pic>
        <p:nvPicPr>
          <p:cNvPr id="10" name="Kép 9" descr="964_UTS_photo_-_Sydney_Opera_House_and_Sydney_city.jpg"/>
          <p:cNvPicPr>
            <a:picLocks noChangeAspect="1"/>
          </p:cNvPicPr>
          <p:nvPr/>
        </p:nvPicPr>
        <p:blipFill>
          <a:blip r:embed="rId3" cstate="print"/>
          <a:stretch>
            <a:fillRect/>
          </a:stretch>
        </p:blipFill>
        <p:spPr>
          <a:xfrm>
            <a:off x="1979712" y="3068960"/>
            <a:ext cx="2559649" cy="1656000"/>
          </a:xfrm>
          <a:prstGeom prst="rect">
            <a:avLst/>
          </a:prstGeom>
        </p:spPr>
      </p:pic>
      <p:pic>
        <p:nvPicPr>
          <p:cNvPr id="11" name="Kép 10" descr="uluru-avagy-ayers-rock-csobbanj-blog.jpg.bmp"/>
          <p:cNvPicPr>
            <a:picLocks noChangeAspect="1"/>
          </p:cNvPicPr>
          <p:nvPr/>
        </p:nvPicPr>
        <p:blipFill>
          <a:blip r:embed="rId4" cstate="print"/>
          <a:stretch>
            <a:fillRect/>
          </a:stretch>
        </p:blipFill>
        <p:spPr>
          <a:xfrm>
            <a:off x="4499992" y="3068960"/>
            <a:ext cx="2541600" cy="1677910"/>
          </a:xfrm>
          <a:prstGeom prst="rect">
            <a:avLst/>
          </a:prstGeom>
        </p:spPr>
      </p:pic>
      <p:pic>
        <p:nvPicPr>
          <p:cNvPr id="12" name="Kép 11" descr="zászló.jpg"/>
          <p:cNvPicPr>
            <a:picLocks noChangeAspect="1"/>
          </p:cNvPicPr>
          <p:nvPr/>
        </p:nvPicPr>
        <p:blipFill>
          <a:blip r:embed="rId5" cstate="print"/>
          <a:stretch>
            <a:fillRect/>
          </a:stretch>
        </p:blipFill>
        <p:spPr>
          <a:xfrm>
            <a:off x="1979712" y="4725144"/>
            <a:ext cx="2520280" cy="1657844"/>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2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10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1000"/>
                                        <p:tgtEl>
                                          <p:spTgt spid="11"/>
                                        </p:tgtEl>
                                      </p:cBhvr>
                                    </p:animEffect>
                                  </p:childTnLst>
                                </p:cTn>
                              </p:par>
                              <p:par>
                                <p:cTn id="21" presetID="3"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1000"/>
                                        <p:tgtEl>
                                          <p:spTgt spid="12"/>
                                        </p:tgtEl>
                                      </p:cBhvr>
                                    </p:animEffect>
                                  </p:childTnLst>
                                </p:cTn>
                              </p:par>
                              <p:par>
                                <p:cTn id="24" presetID="3"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2132856"/>
            <a:ext cx="8229600" cy="1143000"/>
          </a:xfrm>
        </p:spPr>
        <p:txBody>
          <a:bodyPr>
            <a:normAutofit fontScale="90000"/>
          </a:bodyPr>
          <a:lstStyle/>
          <a:p>
            <a:r>
              <a:rPr lang="hu-HU" dirty="0" smtClean="0"/>
              <a:t>I </a:t>
            </a:r>
            <a:r>
              <a:rPr lang="hu-HU" dirty="0" err="1" smtClean="0"/>
              <a:t>hope</a:t>
            </a:r>
            <a:r>
              <a:rPr lang="hu-HU" dirty="0" smtClean="0"/>
              <a:t> </a:t>
            </a:r>
            <a:r>
              <a:rPr lang="hu-HU" dirty="0" err="1" smtClean="0"/>
              <a:t>you</a:t>
            </a:r>
            <a:r>
              <a:rPr lang="hu-HU" dirty="0" smtClean="0"/>
              <a:t> </a:t>
            </a:r>
            <a:r>
              <a:rPr lang="hu-HU" dirty="0" err="1" smtClean="0"/>
              <a:t>like</a:t>
            </a:r>
            <a:r>
              <a:rPr lang="hu-HU" dirty="0" smtClean="0"/>
              <a:t> </a:t>
            </a:r>
            <a:r>
              <a:rPr lang="hu-HU" dirty="0" err="1" smtClean="0"/>
              <a:t>this</a:t>
            </a:r>
            <a:r>
              <a:rPr lang="hu-HU" dirty="0" smtClean="0"/>
              <a:t> </a:t>
            </a:r>
            <a:r>
              <a:rPr lang="hu-HU" dirty="0" err="1" smtClean="0"/>
              <a:t>exhibition</a:t>
            </a:r>
            <a:r>
              <a:rPr lang="hu-HU" dirty="0" smtClean="0"/>
              <a:t>.</a:t>
            </a:r>
            <a:br>
              <a:rPr lang="hu-HU" dirty="0" smtClean="0"/>
            </a:br>
            <a:r>
              <a:rPr lang="hu-HU" dirty="0" err="1" smtClean="0"/>
              <a:t>If</a:t>
            </a:r>
            <a:r>
              <a:rPr lang="hu-HU" dirty="0" smtClean="0"/>
              <a:t> i </a:t>
            </a:r>
            <a:r>
              <a:rPr lang="hu-HU" dirty="0" err="1" smtClean="0"/>
              <a:t>were</a:t>
            </a:r>
            <a:r>
              <a:rPr lang="hu-HU" dirty="0" smtClean="0"/>
              <a:t> </a:t>
            </a:r>
            <a:r>
              <a:rPr lang="hu-HU" dirty="0" err="1" smtClean="0"/>
              <a:t>you</a:t>
            </a:r>
            <a:r>
              <a:rPr lang="hu-HU" dirty="0" smtClean="0"/>
              <a:t> </a:t>
            </a:r>
            <a:r>
              <a:rPr lang="hu-HU" dirty="0" err="1" smtClean="0"/>
              <a:t>I</a:t>
            </a:r>
            <a:r>
              <a:rPr lang="hu-HU" dirty="0" smtClean="0"/>
              <a:t> </a:t>
            </a:r>
            <a:r>
              <a:rPr lang="hu-HU" dirty="0" err="1" smtClean="0"/>
              <a:t>would</a:t>
            </a:r>
            <a:r>
              <a:rPr lang="hu-HU" dirty="0" smtClean="0"/>
              <a:t> </a:t>
            </a:r>
            <a:r>
              <a:rPr lang="hu-HU" dirty="0" err="1" smtClean="0"/>
              <a:t>travel</a:t>
            </a:r>
            <a:r>
              <a:rPr lang="hu-HU" dirty="0" smtClean="0"/>
              <a:t> </a:t>
            </a:r>
            <a:r>
              <a:rPr lang="hu-HU" dirty="0" err="1" smtClean="0"/>
              <a:t>to</a:t>
            </a:r>
            <a:r>
              <a:rPr lang="hu-HU" dirty="0" smtClean="0"/>
              <a:t> </a:t>
            </a:r>
            <a:r>
              <a:rPr lang="hu-HU" dirty="0" err="1" smtClean="0"/>
              <a:t>Australia</a:t>
            </a:r>
            <a:r>
              <a:rPr lang="hu-HU" dirty="0" smtClean="0"/>
              <a:t>!!</a:t>
            </a:r>
            <a:endParaRPr lang="hu-H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Sydney</a:t>
            </a:r>
            <a:endParaRPr lang="hu-HU" dirty="0"/>
          </a:p>
        </p:txBody>
      </p:sp>
      <p:sp>
        <p:nvSpPr>
          <p:cNvPr id="3" name="Tartalom helye 2"/>
          <p:cNvSpPr>
            <a:spLocks noGrp="1"/>
          </p:cNvSpPr>
          <p:nvPr>
            <p:ph idx="1"/>
          </p:nvPr>
        </p:nvSpPr>
        <p:spPr>
          <a:xfrm>
            <a:off x="0" y="1600200"/>
            <a:ext cx="8686800" cy="4133056"/>
          </a:xfrm>
        </p:spPr>
        <p:txBody>
          <a:bodyPr>
            <a:normAutofit lnSpcReduction="10000"/>
          </a:bodyPr>
          <a:lstStyle/>
          <a:p>
            <a:r>
              <a:rPr lang="hu-HU" dirty="0" smtClean="0"/>
              <a:t>The </a:t>
            </a:r>
            <a:r>
              <a:rPr lang="hu-HU" dirty="0" err="1" smtClean="0"/>
              <a:t>capital</a:t>
            </a:r>
            <a:r>
              <a:rPr lang="hu-HU" dirty="0" smtClean="0"/>
              <a:t> city of </a:t>
            </a:r>
            <a:r>
              <a:rPr lang="hu-HU" dirty="0" err="1" smtClean="0"/>
              <a:t>Australia</a:t>
            </a:r>
            <a:r>
              <a:rPr lang="hu-HU" dirty="0" smtClean="0"/>
              <a:t> is Melbourne, </a:t>
            </a:r>
            <a:r>
              <a:rPr lang="hu-HU" dirty="0" err="1" smtClean="0"/>
              <a:t>but</a:t>
            </a:r>
            <a:r>
              <a:rPr lang="hu-HU" dirty="0" smtClean="0"/>
              <a:t> </a:t>
            </a:r>
            <a:r>
              <a:rPr lang="hu-HU" dirty="0" err="1" smtClean="0"/>
              <a:t>if</a:t>
            </a:r>
            <a:r>
              <a:rPr lang="hu-HU" dirty="0" smtClean="0"/>
              <a:t> I </a:t>
            </a:r>
            <a:r>
              <a:rPr lang="hu-HU" dirty="0" err="1" smtClean="0"/>
              <a:t>were</a:t>
            </a:r>
            <a:r>
              <a:rPr lang="hu-HU" dirty="0" smtClean="0"/>
              <a:t> </a:t>
            </a:r>
            <a:r>
              <a:rPr lang="hu-HU" dirty="0" err="1" smtClean="0"/>
              <a:t>you</a:t>
            </a:r>
            <a:r>
              <a:rPr lang="hu-HU" dirty="0" smtClean="0"/>
              <a:t> </a:t>
            </a:r>
            <a:r>
              <a:rPr lang="hu-HU" dirty="0" err="1" smtClean="0"/>
              <a:t>I</a:t>
            </a:r>
            <a:r>
              <a:rPr lang="hu-HU" dirty="0" smtClean="0"/>
              <a:t> </a:t>
            </a:r>
            <a:r>
              <a:rPr lang="hu-HU" dirty="0" err="1" smtClean="0"/>
              <a:t>would</a:t>
            </a:r>
            <a:r>
              <a:rPr lang="hu-HU" dirty="0" smtClean="0"/>
              <a:t> </a:t>
            </a:r>
            <a:r>
              <a:rPr lang="hu-HU" dirty="0" err="1" smtClean="0"/>
              <a:t>visit</a:t>
            </a:r>
            <a:r>
              <a:rPr lang="hu-HU" dirty="0" smtClean="0"/>
              <a:t> Sydney </a:t>
            </a:r>
            <a:r>
              <a:rPr lang="hu-HU" dirty="0" err="1" smtClean="0"/>
              <a:t>because</a:t>
            </a:r>
            <a:r>
              <a:rPr lang="hu-HU" dirty="0" smtClean="0"/>
              <a:t> </a:t>
            </a:r>
            <a:r>
              <a:rPr lang="hu-HU" dirty="0" err="1" smtClean="0"/>
              <a:t>this</a:t>
            </a:r>
            <a:r>
              <a:rPr lang="hu-HU" dirty="0"/>
              <a:t> </a:t>
            </a:r>
            <a:r>
              <a:rPr lang="hu-HU" dirty="0" smtClean="0"/>
              <a:t>is </a:t>
            </a:r>
            <a:r>
              <a:rPr lang="hu-HU" dirty="0" err="1" smtClean="0"/>
              <a:t>very</a:t>
            </a:r>
            <a:r>
              <a:rPr lang="hu-HU" dirty="0" smtClean="0"/>
              <a:t> </a:t>
            </a:r>
            <a:r>
              <a:rPr lang="hu-HU" dirty="0" err="1" smtClean="0"/>
              <a:t>nice</a:t>
            </a:r>
            <a:r>
              <a:rPr lang="hu-HU" dirty="0" smtClean="0"/>
              <a:t> city.</a:t>
            </a:r>
          </a:p>
          <a:p>
            <a:pPr>
              <a:buNone/>
            </a:pPr>
            <a:r>
              <a:rPr lang="hu-HU" dirty="0" err="1" smtClean="0"/>
              <a:t>You</a:t>
            </a:r>
            <a:r>
              <a:rPr lang="hu-HU" dirty="0" smtClean="0"/>
              <a:t> </a:t>
            </a:r>
            <a:r>
              <a:rPr lang="hu-HU" dirty="0" err="1" smtClean="0"/>
              <a:t>should</a:t>
            </a:r>
            <a:r>
              <a:rPr lang="hu-HU" dirty="0" smtClean="0"/>
              <a:t> </a:t>
            </a:r>
            <a:r>
              <a:rPr lang="hu-HU" dirty="0" err="1" smtClean="0"/>
              <a:t>visit</a:t>
            </a:r>
            <a:r>
              <a:rPr lang="hu-HU" dirty="0" smtClean="0"/>
              <a:t> :</a:t>
            </a:r>
          </a:p>
          <a:p>
            <a:pPr lvl="1">
              <a:buFont typeface="Wingdings" pitchFamily="2" charset="2"/>
              <a:buChar char="ü"/>
            </a:pPr>
            <a:r>
              <a:rPr lang="hu-HU" dirty="0" smtClean="0"/>
              <a:t>Opera House</a:t>
            </a:r>
          </a:p>
          <a:p>
            <a:pPr lvl="1">
              <a:buFont typeface="Wingdings" pitchFamily="2" charset="2"/>
              <a:buChar char="ü"/>
            </a:pPr>
            <a:r>
              <a:rPr lang="hu-HU" dirty="0" smtClean="0"/>
              <a:t>Sydney </a:t>
            </a:r>
            <a:r>
              <a:rPr lang="hu-HU" dirty="0" err="1" smtClean="0"/>
              <a:t>Bridge</a:t>
            </a:r>
            <a:endParaRPr lang="hu-HU" dirty="0" smtClean="0"/>
          </a:p>
          <a:p>
            <a:pPr lvl="1">
              <a:buFont typeface="Wingdings" pitchFamily="2" charset="2"/>
              <a:buChar char="ü"/>
            </a:pPr>
            <a:r>
              <a:rPr lang="hu-HU" dirty="0" err="1" smtClean="0"/>
              <a:t>Taronga</a:t>
            </a:r>
            <a:r>
              <a:rPr lang="hu-HU" dirty="0" smtClean="0"/>
              <a:t> </a:t>
            </a:r>
            <a:r>
              <a:rPr lang="hu-HU" dirty="0" err="1" smtClean="0"/>
              <a:t>Zoo</a:t>
            </a:r>
            <a:endParaRPr lang="hu-HU" dirty="0" smtClean="0"/>
          </a:p>
          <a:p>
            <a:pPr lvl="1">
              <a:buFont typeface="Wingdings" pitchFamily="2" charset="2"/>
              <a:buChar char="ü"/>
            </a:pPr>
            <a:r>
              <a:rPr lang="hu-HU" dirty="0" smtClean="0"/>
              <a:t>Bondi Beach</a:t>
            </a:r>
          </a:p>
          <a:p>
            <a:pPr>
              <a:buNone/>
            </a:pPr>
            <a:endParaRPr lang="hu-HU" dirty="0"/>
          </a:p>
        </p:txBody>
      </p:sp>
      <p:pic>
        <p:nvPicPr>
          <p:cNvPr id="4" name="Kép 3" descr="opera-house_sidney.jpg"/>
          <p:cNvPicPr>
            <a:picLocks noChangeAspect="1"/>
          </p:cNvPicPr>
          <p:nvPr/>
        </p:nvPicPr>
        <p:blipFill>
          <a:blip r:embed="rId2" cstate="print"/>
          <a:stretch>
            <a:fillRect/>
          </a:stretch>
        </p:blipFill>
        <p:spPr>
          <a:xfrm>
            <a:off x="6444208" y="2636912"/>
            <a:ext cx="2304256" cy="1762756"/>
          </a:xfrm>
          <a:prstGeom prst="rect">
            <a:avLst/>
          </a:prstGeom>
        </p:spPr>
      </p:pic>
      <p:pic>
        <p:nvPicPr>
          <p:cNvPr id="5" name="Kép 4" descr="52954.jpg"/>
          <p:cNvPicPr>
            <a:picLocks noChangeAspect="1"/>
          </p:cNvPicPr>
          <p:nvPr/>
        </p:nvPicPr>
        <p:blipFill>
          <a:blip r:embed="rId3" cstate="print"/>
          <a:stretch>
            <a:fillRect/>
          </a:stretch>
        </p:blipFill>
        <p:spPr>
          <a:xfrm>
            <a:off x="539552" y="5373216"/>
            <a:ext cx="2250562" cy="1484784"/>
          </a:xfrm>
          <a:prstGeom prst="rect">
            <a:avLst/>
          </a:prstGeom>
        </p:spPr>
      </p:pic>
      <p:pic>
        <p:nvPicPr>
          <p:cNvPr id="6" name="Kép 5" descr="20140204114144_26439.jpg"/>
          <p:cNvPicPr>
            <a:picLocks noChangeAspect="1"/>
          </p:cNvPicPr>
          <p:nvPr/>
        </p:nvPicPr>
        <p:blipFill>
          <a:blip r:embed="rId4" cstate="print"/>
          <a:stretch>
            <a:fillRect/>
          </a:stretch>
        </p:blipFill>
        <p:spPr>
          <a:xfrm>
            <a:off x="3131840" y="4221088"/>
            <a:ext cx="2635867" cy="2132856"/>
          </a:xfrm>
          <a:prstGeom prst="rect">
            <a:avLst/>
          </a:prstGeom>
        </p:spPr>
      </p:pic>
      <p:pic>
        <p:nvPicPr>
          <p:cNvPr id="7" name="Kép 6" descr="Anzac Bridge .jpg"/>
          <p:cNvPicPr>
            <a:picLocks noChangeAspect="1"/>
          </p:cNvPicPr>
          <p:nvPr/>
        </p:nvPicPr>
        <p:blipFill>
          <a:blip r:embed="rId5" cstate="print"/>
          <a:stretch>
            <a:fillRect/>
          </a:stretch>
        </p:blipFill>
        <p:spPr>
          <a:xfrm>
            <a:off x="6156176" y="4581128"/>
            <a:ext cx="2809269" cy="187659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4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14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14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12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14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heckerboard(across)">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13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checkerboard(across)">
                                      <p:cBhvr>
                                        <p:cTn id="42" dur="14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12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checkerboard(across)">
                                      <p:cBhvr>
                                        <p:cTn id="52" dur="14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Australian</a:t>
            </a:r>
            <a:r>
              <a:rPr lang="hu-HU" dirty="0" smtClean="0"/>
              <a:t> </a:t>
            </a:r>
            <a:r>
              <a:rPr lang="hu-HU" dirty="0" err="1"/>
              <a:t>w</a:t>
            </a:r>
            <a:r>
              <a:rPr lang="hu-HU" dirty="0" err="1" smtClean="0"/>
              <a:t>ildlife</a:t>
            </a:r>
            <a:endParaRPr lang="hu-HU" dirty="0"/>
          </a:p>
        </p:txBody>
      </p:sp>
      <p:sp>
        <p:nvSpPr>
          <p:cNvPr id="3" name="Tartalom helye 2"/>
          <p:cNvSpPr>
            <a:spLocks noGrp="1"/>
          </p:cNvSpPr>
          <p:nvPr>
            <p:ph idx="1"/>
          </p:nvPr>
        </p:nvSpPr>
        <p:spPr>
          <a:xfrm>
            <a:off x="457200" y="1600200"/>
            <a:ext cx="8229600" cy="3124944"/>
          </a:xfrm>
        </p:spPr>
        <p:txBody>
          <a:bodyPr>
            <a:normAutofit fontScale="92500"/>
          </a:bodyPr>
          <a:lstStyle/>
          <a:p>
            <a:r>
              <a:rPr lang="hu-HU" dirty="0" err="1" smtClean="0"/>
              <a:t>Australia</a:t>
            </a:r>
            <a:r>
              <a:rPr lang="hu-HU" dirty="0" smtClean="0"/>
              <a:t> has </a:t>
            </a:r>
            <a:r>
              <a:rPr lang="hu-HU" dirty="0" err="1" smtClean="0"/>
              <a:t>got</a:t>
            </a:r>
            <a:r>
              <a:rPr lang="hu-HU" dirty="0" smtClean="0"/>
              <a:t> </a:t>
            </a:r>
            <a:r>
              <a:rPr lang="hu-HU" dirty="0" err="1" smtClean="0"/>
              <a:t>the</a:t>
            </a:r>
            <a:r>
              <a:rPr lang="hu-HU" dirty="0" smtClean="0"/>
              <a:t> </a:t>
            </a:r>
            <a:r>
              <a:rPr lang="hu-HU" dirty="0" err="1" smtClean="0"/>
              <a:t>cutest</a:t>
            </a:r>
            <a:r>
              <a:rPr lang="hu-HU" dirty="0" smtClean="0"/>
              <a:t> </a:t>
            </a:r>
            <a:r>
              <a:rPr lang="hu-HU" dirty="0" err="1" smtClean="0"/>
              <a:t>animals</a:t>
            </a:r>
            <a:r>
              <a:rPr lang="hu-HU" dirty="0" smtClean="0"/>
              <a:t> </a:t>
            </a:r>
            <a:r>
              <a:rPr lang="hu-HU" dirty="0" err="1" smtClean="0"/>
              <a:t>in</a:t>
            </a:r>
            <a:r>
              <a:rPr lang="hu-HU" dirty="0" smtClean="0"/>
              <a:t> </a:t>
            </a:r>
            <a:r>
              <a:rPr lang="hu-HU" dirty="0" err="1" smtClean="0"/>
              <a:t>the</a:t>
            </a:r>
            <a:r>
              <a:rPr lang="hu-HU" dirty="0" smtClean="0"/>
              <a:t> </a:t>
            </a:r>
            <a:r>
              <a:rPr lang="hu-HU" dirty="0" err="1" smtClean="0"/>
              <a:t>world</a:t>
            </a:r>
            <a:r>
              <a:rPr lang="hu-HU" dirty="0" smtClean="0"/>
              <a:t>.</a:t>
            </a:r>
          </a:p>
          <a:p>
            <a:r>
              <a:rPr lang="hu-HU" dirty="0" err="1" smtClean="0"/>
              <a:t>These</a:t>
            </a:r>
            <a:r>
              <a:rPr lang="hu-HU" dirty="0" smtClean="0"/>
              <a:t> </a:t>
            </a:r>
            <a:r>
              <a:rPr lang="hu-HU" dirty="0" err="1" smtClean="0"/>
              <a:t>are</a:t>
            </a:r>
            <a:r>
              <a:rPr lang="hu-HU" dirty="0" smtClean="0"/>
              <a:t> </a:t>
            </a:r>
            <a:r>
              <a:rPr lang="hu-HU" dirty="0" err="1" smtClean="0"/>
              <a:t>the</a:t>
            </a:r>
            <a:r>
              <a:rPr lang="hu-HU" dirty="0" smtClean="0"/>
              <a:t> most </a:t>
            </a:r>
            <a:r>
              <a:rPr lang="hu-HU" dirty="0" err="1" smtClean="0"/>
              <a:t>singular</a:t>
            </a:r>
            <a:r>
              <a:rPr lang="hu-HU" dirty="0" smtClean="0"/>
              <a:t> </a:t>
            </a:r>
            <a:r>
              <a:rPr lang="hu-HU" dirty="0" err="1" smtClean="0"/>
              <a:t>animals</a:t>
            </a:r>
            <a:r>
              <a:rPr lang="hu-HU" dirty="0" smtClean="0"/>
              <a:t> </a:t>
            </a:r>
            <a:r>
              <a:rPr lang="hu-HU" dirty="0" err="1" smtClean="0"/>
              <a:t>in</a:t>
            </a:r>
            <a:r>
              <a:rPr lang="hu-HU" dirty="0" smtClean="0"/>
              <a:t> </a:t>
            </a:r>
            <a:r>
              <a:rPr lang="hu-HU" dirty="0" err="1" smtClean="0"/>
              <a:t>the</a:t>
            </a:r>
            <a:r>
              <a:rPr lang="hu-HU" dirty="0" smtClean="0"/>
              <a:t> </a:t>
            </a:r>
            <a:r>
              <a:rPr lang="hu-HU" dirty="0" err="1" smtClean="0"/>
              <a:t>world</a:t>
            </a:r>
            <a:r>
              <a:rPr lang="hu-HU" dirty="0" smtClean="0"/>
              <a:t> </a:t>
            </a:r>
            <a:r>
              <a:rPr lang="hu-HU" dirty="0" err="1" smtClean="0"/>
              <a:t>wildlife</a:t>
            </a:r>
            <a:r>
              <a:rPr lang="hu-HU" dirty="0" smtClean="0"/>
              <a:t>.</a:t>
            </a:r>
          </a:p>
          <a:p>
            <a:pPr lvl="4"/>
            <a:r>
              <a:rPr lang="hu-HU" dirty="0" smtClean="0"/>
              <a:t>Koala</a:t>
            </a:r>
          </a:p>
          <a:p>
            <a:pPr lvl="4"/>
            <a:r>
              <a:rPr lang="hu-HU" dirty="0" err="1" smtClean="0"/>
              <a:t>Kangaroo</a:t>
            </a:r>
            <a:endParaRPr lang="hu-HU" dirty="0" smtClean="0"/>
          </a:p>
          <a:p>
            <a:pPr lvl="4"/>
            <a:r>
              <a:rPr lang="hu-HU" dirty="0" err="1" smtClean="0"/>
              <a:t>Sea</a:t>
            </a:r>
            <a:r>
              <a:rPr lang="hu-HU" dirty="0" smtClean="0"/>
              <a:t> </a:t>
            </a:r>
            <a:r>
              <a:rPr lang="hu-HU" dirty="0" err="1" smtClean="0"/>
              <a:t>Turtle</a:t>
            </a:r>
            <a:endParaRPr lang="hu-HU" dirty="0" smtClean="0"/>
          </a:p>
          <a:p>
            <a:pPr lvl="4"/>
            <a:r>
              <a:rPr lang="hu-HU" dirty="0" err="1" smtClean="0"/>
              <a:t>Platypus</a:t>
            </a:r>
            <a:endParaRPr lang="hu-HU" dirty="0" smtClean="0"/>
          </a:p>
        </p:txBody>
      </p:sp>
      <p:pic>
        <p:nvPicPr>
          <p:cNvPr id="4" name="Kép 3" descr="australian-unique-wildlife-21723984.jpg"/>
          <p:cNvPicPr>
            <a:picLocks noChangeAspect="1"/>
          </p:cNvPicPr>
          <p:nvPr/>
        </p:nvPicPr>
        <p:blipFill>
          <a:blip r:embed="rId2" cstate="print"/>
          <a:stretch>
            <a:fillRect/>
          </a:stretch>
        </p:blipFill>
        <p:spPr>
          <a:xfrm>
            <a:off x="2987824" y="4633218"/>
            <a:ext cx="2917747" cy="2224782"/>
          </a:xfrm>
          <a:prstGeom prst="rect">
            <a:avLst/>
          </a:prstGeom>
        </p:spPr>
      </p:pic>
      <p:pic>
        <p:nvPicPr>
          <p:cNvPr id="5" name="Kép 4" descr="images.jpeg"/>
          <p:cNvPicPr>
            <a:picLocks noChangeAspect="1"/>
          </p:cNvPicPr>
          <p:nvPr/>
        </p:nvPicPr>
        <p:blipFill>
          <a:blip r:embed="rId3" cstate="print"/>
          <a:stretch>
            <a:fillRect/>
          </a:stretch>
        </p:blipFill>
        <p:spPr>
          <a:xfrm>
            <a:off x="6156176" y="2708920"/>
            <a:ext cx="2619375" cy="1743075"/>
          </a:xfrm>
          <a:prstGeom prst="rect">
            <a:avLst/>
          </a:prstGeom>
        </p:spPr>
      </p:pic>
      <p:pic>
        <p:nvPicPr>
          <p:cNvPr id="6" name="Kép 5" descr="inde5x.jpeg"/>
          <p:cNvPicPr>
            <a:picLocks noChangeAspect="1"/>
          </p:cNvPicPr>
          <p:nvPr/>
        </p:nvPicPr>
        <p:blipFill>
          <a:blip r:embed="rId4" cstate="print"/>
          <a:stretch>
            <a:fillRect/>
          </a:stretch>
        </p:blipFill>
        <p:spPr>
          <a:xfrm>
            <a:off x="6156176" y="4725144"/>
            <a:ext cx="2847975" cy="1609725"/>
          </a:xfrm>
          <a:prstGeom prst="rect">
            <a:avLst/>
          </a:prstGeom>
        </p:spPr>
      </p:pic>
      <p:pic>
        <p:nvPicPr>
          <p:cNvPr id="7" name="Kép 6" descr="index.jpeg"/>
          <p:cNvPicPr>
            <a:picLocks noChangeAspect="1"/>
          </p:cNvPicPr>
          <p:nvPr/>
        </p:nvPicPr>
        <p:blipFill>
          <a:blip r:embed="rId5" cstate="print"/>
          <a:stretch>
            <a:fillRect/>
          </a:stretch>
        </p:blipFill>
        <p:spPr>
          <a:xfrm>
            <a:off x="107504" y="4797152"/>
            <a:ext cx="2619375" cy="174307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3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11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1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11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0-#ppt_w/2"/>
                                          </p:val>
                                        </p:tav>
                                        <p:tav tm="100000">
                                          <p:val>
                                            <p:strVal val="#ppt_x"/>
                                          </p:val>
                                        </p:tav>
                                      </p:tavLst>
                                    </p:anim>
                                    <p:anim calcmode="lin" valueType="num">
                                      <p:cBhvr additive="base">
                                        <p:cTn id="2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12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5" dur="12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1500" fill="hold"/>
                                        <p:tgtEl>
                                          <p:spTgt spid="5"/>
                                        </p:tgtEl>
                                        <p:attrNameLst>
                                          <p:attrName>ppt_x</p:attrName>
                                        </p:attrNameLst>
                                      </p:cBhvr>
                                      <p:tavLst>
                                        <p:tav tm="0">
                                          <p:val>
                                            <p:strVal val="1+#ppt_w/2"/>
                                          </p:val>
                                        </p:tav>
                                        <p:tav tm="100000">
                                          <p:val>
                                            <p:strVal val="#ppt_x"/>
                                          </p:val>
                                        </p:tav>
                                      </p:tavLst>
                                    </p:anim>
                                    <p:anim calcmode="lin" valueType="num">
                                      <p:cBhvr additive="base">
                                        <p:cTn id="41"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additive="base">
                                        <p:cTn id="46"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6"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1100" fill="hold"/>
                                        <p:tgtEl>
                                          <p:spTgt spid="6"/>
                                        </p:tgtEl>
                                        <p:attrNameLst>
                                          <p:attrName>ppt_x</p:attrName>
                                        </p:attrNameLst>
                                      </p:cBhvr>
                                      <p:tavLst>
                                        <p:tav tm="0">
                                          <p:val>
                                            <p:strVal val="1+#ppt_w/2"/>
                                          </p:val>
                                        </p:tav>
                                        <p:tav tm="100000">
                                          <p:val>
                                            <p:strVal val="#ppt_x"/>
                                          </p:val>
                                        </p:tav>
                                      </p:tavLst>
                                    </p:anim>
                                    <p:anim calcmode="lin" valueType="num">
                                      <p:cBhvr additive="base">
                                        <p:cTn id="53" dur="11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additive="base">
                                        <p:cTn id="58" dur="11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9" dur="11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1100" fill="hold"/>
                                        <p:tgtEl>
                                          <p:spTgt spid="4"/>
                                        </p:tgtEl>
                                        <p:attrNameLst>
                                          <p:attrName>ppt_x</p:attrName>
                                        </p:attrNameLst>
                                      </p:cBhvr>
                                      <p:tavLst>
                                        <p:tav tm="0">
                                          <p:val>
                                            <p:strVal val="#ppt_x"/>
                                          </p:val>
                                        </p:tav>
                                        <p:tav tm="100000">
                                          <p:val>
                                            <p:strVal val="#ppt_x"/>
                                          </p:val>
                                        </p:tav>
                                      </p:tavLst>
                                    </p:anim>
                                    <p:anim calcmode="lin" valueType="num">
                                      <p:cBhvr additive="base">
                                        <p:cTn id="65" dur="11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The </a:t>
            </a:r>
            <a:r>
              <a:rPr lang="hu-HU" dirty="0" err="1" smtClean="0"/>
              <a:t>waters</a:t>
            </a:r>
            <a:r>
              <a:rPr lang="hu-HU" dirty="0" smtClean="0"/>
              <a:t> of </a:t>
            </a:r>
            <a:r>
              <a:rPr lang="hu-HU" dirty="0" err="1" smtClean="0"/>
              <a:t>Australia</a:t>
            </a:r>
            <a:endParaRPr lang="hu-HU" dirty="0"/>
          </a:p>
        </p:txBody>
      </p:sp>
      <p:sp>
        <p:nvSpPr>
          <p:cNvPr id="3" name="Tartalom helye 2"/>
          <p:cNvSpPr>
            <a:spLocks noGrp="1"/>
          </p:cNvSpPr>
          <p:nvPr>
            <p:ph idx="1"/>
          </p:nvPr>
        </p:nvSpPr>
        <p:spPr>
          <a:xfrm>
            <a:off x="457200" y="1600200"/>
            <a:ext cx="8229600" cy="4277071"/>
          </a:xfrm>
        </p:spPr>
        <p:txBody>
          <a:bodyPr/>
          <a:lstStyle/>
          <a:p>
            <a:r>
              <a:rPr lang="hu-HU" dirty="0" err="1" smtClean="0"/>
              <a:t>Australia</a:t>
            </a:r>
            <a:r>
              <a:rPr lang="hu-HU" dirty="0" smtClean="0"/>
              <a:t> has </a:t>
            </a:r>
            <a:r>
              <a:rPr lang="hu-HU" dirty="0" err="1" smtClean="0"/>
              <a:t>got</a:t>
            </a:r>
            <a:r>
              <a:rPr lang="hu-HU" dirty="0" smtClean="0"/>
              <a:t> a </a:t>
            </a:r>
            <a:r>
              <a:rPr lang="hu-HU" dirty="0" err="1" smtClean="0"/>
              <a:t>lot</a:t>
            </a:r>
            <a:r>
              <a:rPr lang="hu-HU" dirty="0" smtClean="0"/>
              <a:t> of </a:t>
            </a:r>
            <a:r>
              <a:rPr lang="hu-HU" dirty="0" err="1" smtClean="0"/>
              <a:t>nice</a:t>
            </a:r>
            <a:r>
              <a:rPr lang="hu-HU" dirty="0" smtClean="0"/>
              <a:t> </a:t>
            </a:r>
            <a:r>
              <a:rPr lang="hu-HU" dirty="0" err="1" smtClean="0"/>
              <a:t>seasides</a:t>
            </a:r>
            <a:r>
              <a:rPr lang="hu-HU" dirty="0" smtClean="0"/>
              <a:t> and </a:t>
            </a:r>
            <a:r>
              <a:rPr lang="hu-HU" dirty="0" err="1" smtClean="0"/>
              <a:t>lakes</a:t>
            </a:r>
            <a:r>
              <a:rPr lang="hu-HU" dirty="0" smtClean="0"/>
              <a:t>. </a:t>
            </a:r>
          </a:p>
          <a:p>
            <a:pPr lvl="1"/>
            <a:r>
              <a:rPr lang="hu-HU" dirty="0" err="1" smtClean="0"/>
              <a:t>You</a:t>
            </a:r>
            <a:r>
              <a:rPr lang="hu-HU" dirty="0" smtClean="0"/>
              <a:t> </a:t>
            </a:r>
            <a:r>
              <a:rPr lang="hu-HU" dirty="0" err="1" smtClean="0"/>
              <a:t>can</a:t>
            </a:r>
            <a:r>
              <a:rPr lang="hu-HU" dirty="0" smtClean="0"/>
              <a:t> </a:t>
            </a:r>
            <a:r>
              <a:rPr lang="hu-HU" dirty="0" err="1" smtClean="0"/>
              <a:t>find</a:t>
            </a:r>
            <a:r>
              <a:rPr lang="hu-HU" dirty="0" smtClean="0"/>
              <a:t> here </a:t>
            </a:r>
            <a:r>
              <a:rPr lang="hu-HU" dirty="0" err="1" smtClean="0"/>
              <a:t>the</a:t>
            </a:r>
            <a:r>
              <a:rPr lang="hu-HU" dirty="0" smtClean="0"/>
              <a:t> most </a:t>
            </a:r>
            <a:r>
              <a:rPr lang="hu-HU" dirty="0" err="1" smtClean="0"/>
              <a:t>special</a:t>
            </a:r>
            <a:r>
              <a:rPr lang="hu-HU" dirty="0" smtClean="0"/>
              <a:t> </a:t>
            </a:r>
            <a:r>
              <a:rPr lang="hu-HU" dirty="0" err="1" smtClean="0"/>
              <a:t>lake</a:t>
            </a:r>
            <a:r>
              <a:rPr lang="hu-HU" dirty="0" smtClean="0"/>
              <a:t> </a:t>
            </a:r>
            <a:r>
              <a:rPr lang="hu-HU" dirty="0" err="1" smtClean="0"/>
              <a:t>in</a:t>
            </a:r>
            <a:r>
              <a:rPr lang="hu-HU" dirty="0" smtClean="0"/>
              <a:t> </a:t>
            </a:r>
            <a:r>
              <a:rPr lang="hu-HU" dirty="0" err="1" smtClean="0"/>
              <a:t>the</a:t>
            </a:r>
            <a:r>
              <a:rPr lang="hu-HU" dirty="0" smtClean="0"/>
              <a:t> </a:t>
            </a:r>
            <a:r>
              <a:rPr lang="hu-HU" dirty="0" err="1" smtClean="0"/>
              <a:t>world</a:t>
            </a:r>
            <a:r>
              <a:rPr lang="hu-HU" dirty="0" smtClean="0"/>
              <a:t>, </a:t>
            </a:r>
            <a:r>
              <a:rPr lang="hu-HU" dirty="0" err="1" smtClean="0"/>
              <a:t>called</a:t>
            </a:r>
            <a:r>
              <a:rPr lang="hu-HU" dirty="0" smtClean="0"/>
              <a:t> Lake </a:t>
            </a:r>
            <a:r>
              <a:rPr lang="hu-HU" dirty="0" err="1" smtClean="0"/>
              <a:t>Hillier</a:t>
            </a:r>
            <a:r>
              <a:rPr lang="hu-HU" dirty="0" smtClean="0"/>
              <a:t>.</a:t>
            </a:r>
          </a:p>
          <a:p>
            <a:pPr lvl="1"/>
            <a:r>
              <a:rPr lang="hu-HU" dirty="0" err="1" smtClean="0"/>
              <a:t>This</a:t>
            </a:r>
            <a:r>
              <a:rPr lang="hu-HU" dirty="0" smtClean="0"/>
              <a:t> </a:t>
            </a:r>
            <a:r>
              <a:rPr lang="hu-HU" dirty="0" err="1" smtClean="0"/>
              <a:t>lake’s</a:t>
            </a:r>
            <a:r>
              <a:rPr lang="hu-HU" dirty="0" smtClean="0"/>
              <a:t> </a:t>
            </a:r>
            <a:r>
              <a:rPr lang="hu-HU" dirty="0" err="1" smtClean="0"/>
              <a:t>colour</a:t>
            </a:r>
            <a:r>
              <a:rPr lang="hu-HU" dirty="0" smtClean="0"/>
              <a:t> is pink, </a:t>
            </a:r>
            <a:r>
              <a:rPr lang="hu-HU" dirty="0" err="1" smtClean="0"/>
              <a:t>but</a:t>
            </a:r>
            <a:r>
              <a:rPr lang="hu-HU" dirty="0" smtClean="0"/>
              <a:t> </a:t>
            </a:r>
            <a:r>
              <a:rPr lang="hu-HU" dirty="0" err="1" smtClean="0"/>
              <a:t>nobody</a:t>
            </a:r>
            <a:r>
              <a:rPr lang="hu-HU" dirty="0" smtClean="0"/>
              <a:t> </a:t>
            </a:r>
            <a:r>
              <a:rPr lang="hu-HU" dirty="0" err="1" smtClean="0"/>
              <a:t>knows</a:t>
            </a:r>
            <a:r>
              <a:rPr lang="hu-HU" dirty="0" smtClean="0"/>
              <a:t> </a:t>
            </a:r>
            <a:r>
              <a:rPr lang="hu-HU" dirty="0" err="1" smtClean="0"/>
              <a:t>why</a:t>
            </a:r>
            <a:r>
              <a:rPr lang="hu-HU" dirty="0" smtClean="0"/>
              <a:t>.</a:t>
            </a:r>
            <a:endParaRPr lang="hu-HU" dirty="0"/>
          </a:p>
        </p:txBody>
      </p:sp>
      <p:pic>
        <p:nvPicPr>
          <p:cNvPr id="4" name="Kép 3" descr="hillier-australia.jpg"/>
          <p:cNvPicPr>
            <a:picLocks noChangeAspect="1"/>
          </p:cNvPicPr>
          <p:nvPr/>
        </p:nvPicPr>
        <p:blipFill>
          <a:blip r:embed="rId2" cstate="print"/>
          <a:stretch>
            <a:fillRect/>
          </a:stretch>
        </p:blipFill>
        <p:spPr>
          <a:xfrm>
            <a:off x="323528" y="4293096"/>
            <a:ext cx="3960440" cy="2310257"/>
          </a:xfrm>
          <a:prstGeom prst="rect">
            <a:avLst/>
          </a:prstGeom>
        </p:spPr>
      </p:pic>
      <p:pic>
        <p:nvPicPr>
          <p:cNvPr id="5" name="Kép 4" descr="hillier-to.jpg"/>
          <p:cNvPicPr>
            <a:picLocks noChangeAspect="1"/>
          </p:cNvPicPr>
          <p:nvPr/>
        </p:nvPicPr>
        <p:blipFill>
          <a:blip r:embed="rId3" cstate="print"/>
          <a:stretch>
            <a:fillRect/>
          </a:stretch>
        </p:blipFill>
        <p:spPr>
          <a:xfrm>
            <a:off x="4860032" y="4221088"/>
            <a:ext cx="3573123" cy="23797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1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11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2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12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200" fill="hold"/>
                                        <p:tgtEl>
                                          <p:spTgt spid="4"/>
                                        </p:tgtEl>
                                        <p:attrNameLst>
                                          <p:attrName>ppt_x</p:attrName>
                                        </p:attrNameLst>
                                      </p:cBhvr>
                                      <p:tavLst>
                                        <p:tav tm="0">
                                          <p:val>
                                            <p:strVal val="0-#ppt_w/2"/>
                                          </p:val>
                                        </p:tav>
                                        <p:tav tm="100000">
                                          <p:val>
                                            <p:strVal val="#ppt_x"/>
                                          </p:val>
                                        </p:tav>
                                      </p:tavLst>
                                    </p:anim>
                                    <p:anim calcmode="lin" valueType="num">
                                      <p:cBhvr additive="base">
                                        <p:cTn id="30" dur="12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600" fill="hold"/>
                                        <p:tgtEl>
                                          <p:spTgt spid="5"/>
                                        </p:tgtEl>
                                        <p:attrNameLst>
                                          <p:attrName>ppt_x</p:attrName>
                                        </p:attrNameLst>
                                      </p:cBhvr>
                                      <p:tavLst>
                                        <p:tav tm="0">
                                          <p:val>
                                            <p:strVal val="0-#ppt_w/2"/>
                                          </p:val>
                                        </p:tav>
                                        <p:tav tm="100000">
                                          <p:val>
                                            <p:strVal val="#ppt_x"/>
                                          </p:val>
                                        </p:tav>
                                      </p:tavLst>
                                    </p:anim>
                                    <p:anim calcmode="lin" valueType="num">
                                      <p:cBhvr additive="base">
                                        <p:cTn id="34" dur="16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7544" y="116632"/>
            <a:ext cx="8229600" cy="5544616"/>
          </a:xfrm>
        </p:spPr>
        <p:txBody>
          <a:bodyPr>
            <a:normAutofit lnSpcReduction="10000"/>
          </a:bodyPr>
          <a:lstStyle/>
          <a:p>
            <a:r>
              <a:rPr lang="hu-HU" dirty="0" smtClean="0"/>
              <a:t>The </a:t>
            </a:r>
            <a:r>
              <a:rPr lang="hu-HU" dirty="0" err="1" smtClean="0"/>
              <a:t>australian</a:t>
            </a:r>
            <a:r>
              <a:rPr lang="hu-HU" dirty="0" smtClean="0"/>
              <a:t> </a:t>
            </a:r>
            <a:r>
              <a:rPr lang="hu-HU" dirty="0" err="1" smtClean="0"/>
              <a:t>famous</a:t>
            </a:r>
            <a:r>
              <a:rPr lang="hu-HU" dirty="0" smtClean="0"/>
              <a:t> </a:t>
            </a:r>
            <a:r>
              <a:rPr lang="hu-HU" dirty="0" err="1" smtClean="0"/>
              <a:t>island</a:t>
            </a:r>
            <a:r>
              <a:rPr lang="hu-HU" dirty="0" smtClean="0"/>
              <a:t> </a:t>
            </a:r>
            <a:r>
              <a:rPr lang="hu-HU" dirty="0" err="1" smtClean="0"/>
              <a:t>Whitsunday</a:t>
            </a:r>
            <a:r>
              <a:rPr lang="hu-HU" dirty="0" smtClean="0"/>
              <a:t> has </a:t>
            </a:r>
            <a:r>
              <a:rPr lang="hu-HU" dirty="0" err="1" smtClean="0"/>
              <a:t>got</a:t>
            </a:r>
            <a:r>
              <a:rPr lang="hu-HU" dirty="0" smtClean="0"/>
              <a:t> a </a:t>
            </a:r>
            <a:r>
              <a:rPr lang="hu-HU" dirty="0" err="1" smtClean="0"/>
              <a:t>great</a:t>
            </a:r>
            <a:r>
              <a:rPr lang="hu-HU" dirty="0" smtClean="0"/>
              <a:t> </a:t>
            </a:r>
            <a:r>
              <a:rPr lang="hu-HU" dirty="0" err="1" smtClean="0"/>
              <a:t>seaside</a:t>
            </a:r>
            <a:r>
              <a:rPr lang="hu-HU" dirty="0" smtClean="0"/>
              <a:t> </a:t>
            </a:r>
            <a:r>
              <a:rPr lang="hu-HU" dirty="0" err="1" smtClean="0"/>
              <a:t>called</a:t>
            </a:r>
            <a:r>
              <a:rPr lang="hu-HU" dirty="0" smtClean="0"/>
              <a:t> </a:t>
            </a:r>
            <a:r>
              <a:rPr lang="hu-HU" dirty="0" err="1" smtClean="0"/>
              <a:t>Whitehaven</a:t>
            </a:r>
            <a:r>
              <a:rPr lang="hu-HU" dirty="0" smtClean="0"/>
              <a:t>, </a:t>
            </a:r>
            <a:r>
              <a:rPr lang="hu-HU" dirty="0" err="1" smtClean="0"/>
              <a:t>this</a:t>
            </a:r>
            <a:r>
              <a:rPr lang="hu-HU" dirty="0" smtClean="0"/>
              <a:t> is a </a:t>
            </a:r>
            <a:r>
              <a:rPr lang="hu-HU" dirty="0" err="1" smtClean="0"/>
              <a:t>beach</a:t>
            </a:r>
            <a:r>
              <a:rPr lang="hu-HU" dirty="0" smtClean="0"/>
              <a:t> </a:t>
            </a:r>
            <a:r>
              <a:rPr lang="hu-HU" dirty="0" err="1" smtClean="0"/>
              <a:t>too</a:t>
            </a:r>
            <a:r>
              <a:rPr lang="hu-HU" dirty="0" smtClean="0"/>
              <a:t>. </a:t>
            </a:r>
            <a:r>
              <a:rPr lang="hu-HU" dirty="0" err="1" smtClean="0"/>
              <a:t>This</a:t>
            </a:r>
            <a:r>
              <a:rPr lang="hu-HU" dirty="0" smtClean="0"/>
              <a:t> </a:t>
            </a:r>
            <a:r>
              <a:rPr lang="hu-HU" dirty="0" err="1" smtClean="0"/>
              <a:t>place</a:t>
            </a:r>
            <a:r>
              <a:rPr lang="hu-HU" dirty="0" smtClean="0"/>
              <a:t> </a:t>
            </a:r>
            <a:r>
              <a:rPr lang="hu-HU" dirty="0" err="1" smtClean="0"/>
              <a:t>won</a:t>
            </a:r>
            <a:r>
              <a:rPr lang="hu-HU" dirty="0" smtClean="0"/>
              <a:t> </a:t>
            </a:r>
            <a:r>
              <a:rPr lang="hu-HU" dirty="0" err="1" smtClean="0"/>
              <a:t>awards</a:t>
            </a:r>
            <a:r>
              <a:rPr lang="hu-HU" dirty="0" smtClean="0"/>
              <a:t>, </a:t>
            </a:r>
            <a:r>
              <a:rPr lang="hu-HU" dirty="0" err="1" smtClean="0"/>
              <a:t>because</a:t>
            </a:r>
            <a:r>
              <a:rPr lang="hu-HU" dirty="0" smtClean="0"/>
              <a:t> </a:t>
            </a:r>
            <a:r>
              <a:rPr lang="hu-HU" dirty="0" err="1" smtClean="0"/>
              <a:t>this</a:t>
            </a:r>
            <a:r>
              <a:rPr lang="hu-HU" dirty="0" smtClean="0"/>
              <a:t> </a:t>
            </a:r>
            <a:r>
              <a:rPr lang="hu-HU" dirty="0" err="1" smtClean="0"/>
              <a:t>beach</a:t>
            </a:r>
            <a:r>
              <a:rPr lang="hu-HU" dirty="0" smtClean="0"/>
              <a:t> </a:t>
            </a:r>
            <a:r>
              <a:rPr lang="hu-HU" dirty="0" err="1" smtClean="0"/>
              <a:t>one</a:t>
            </a:r>
            <a:r>
              <a:rPr lang="hu-HU" dirty="0" smtClean="0"/>
              <a:t> of </a:t>
            </a:r>
            <a:r>
              <a:rPr lang="hu-HU" dirty="0" err="1" smtClean="0"/>
              <a:t>the</a:t>
            </a:r>
            <a:r>
              <a:rPr lang="hu-HU" dirty="0" smtClean="0"/>
              <a:t> most </a:t>
            </a:r>
            <a:r>
              <a:rPr lang="hu-HU" dirty="0" err="1" smtClean="0"/>
              <a:t>beautiful</a:t>
            </a:r>
            <a:r>
              <a:rPr lang="hu-HU" dirty="0" smtClean="0"/>
              <a:t> </a:t>
            </a:r>
            <a:r>
              <a:rPr lang="hu-HU" dirty="0" err="1" smtClean="0"/>
              <a:t>seaside</a:t>
            </a:r>
            <a:r>
              <a:rPr lang="hu-HU" dirty="0" smtClean="0"/>
              <a:t> </a:t>
            </a:r>
            <a:r>
              <a:rPr lang="hu-HU" dirty="0" err="1" smtClean="0"/>
              <a:t>around</a:t>
            </a:r>
            <a:r>
              <a:rPr lang="hu-HU" dirty="0" smtClean="0"/>
              <a:t> </a:t>
            </a:r>
            <a:r>
              <a:rPr lang="hu-HU" dirty="0" err="1" smtClean="0"/>
              <a:t>the</a:t>
            </a:r>
            <a:r>
              <a:rPr lang="hu-HU" dirty="0" smtClean="0"/>
              <a:t> </a:t>
            </a:r>
            <a:r>
              <a:rPr lang="hu-HU" dirty="0" err="1" smtClean="0"/>
              <a:t>world</a:t>
            </a:r>
            <a:r>
              <a:rPr lang="hu-HU" dirty="0" smtClean="0"/>
              <a:t>.</a:t>
            </a:r>
          </a:p>
          <a:p>
            <a:pPr lvl="1"/>
            <a:r>
              <a:rPr lang="hu-HU" dirty="0" err="1" smtClean="0"/>
              <a:t>Awards</a:t>
            </a:r>
            <a:r>
              <a:rPr lang="hu-HU" dirty="0" smtClean="0"/>
              <a:t>:</a:t>
            </a:r>
          </a:p>
          <a:p>
            <a:pPr lvl="4"/>
            <a:endParaRPr lang="hu-HU" dirty="0" smtClean="0"/>
          </a:p>
          <a:p>
            <a:pPr lvl="2"/>
            <a:r>
              <a:rPr lang="hu-HU" dirty="0" smtClean="0"/>
              <a:t>Best Beach </a:t>
            </a:r>
            <a:r>
              <a:rPr lang="hu-HU" dirty="0" err="1" smtClean="0"/>
              <a:t>in</a:t>
            </a:r>
            <a:r>
              <a:rPr lang="hu-HU" dirty="0" smtClean="0"/>
              <a:t> </a:t>
            </a:r>
            <a:r>
              <a:rPr lang="hu-HU" dirty="0" err="1" smtClean="0"/>
              <a:t>the</a:t>
            </a:r>
            <a:r>
              <a:rPr lang="hu-HU" dirty="0" smtClean="0"/>
              <a:t> South </a:t>
            </a:r>
            <a:r>
              <a:rPr lang="hu-HU" dirty="0" err="1" smtClean="0"/>
              <a:t>Pacific</a:t>
            </a:r>
            <a:r>
              <a:rPr lang="hu-HU" dirty="0" smtClean="0"/>
              <a:t> (2015)</a:t>
            </a:r>
          </a:p>
          <a:p>
            <a:pPr lvl="2"/>
            <a:r>
              <a:rPr lang="hu-HU" dirty="0" smtClean="0"/>
              <a:t>Best Beach </a:t>
            </a:r>
            <a:r>
              <a:rPr lang="hu-HU" dirty="0" err="1" smtClean="0"/>
              <a:t>in</a:t>
            </a:r>
            <a:r>
              <a:rPr lang="hu-HU" dirty="0" smtClean="0"/>
              <a:t> </a:t>
            </a:r>
            <a:r>
              <a:rPr lang="hu-HU" dirty="0" err="1" smtClean="0"/>
              <a:t>the</a:t>
            </a:r>
            <a:r>
              <a:rPr lang="hu-HU" dirty="0" smtClean="0"/>
              <a:t> South </a:t>
            </a:r>
            <a:r>
              <a:rPr lang="hu-HU" dirty="0" err="1" smtClean="0"/>
              <a:t>Pacific</a:t>
            </a:r>
            <a:r>
              <a:rPr lang="hu-HU" dirty="0" smtClean="0"/>
              <a:t> </a:t>
            </a:r>
            <a:br>
              <a:rPr lang="hu-HU" dirty="0" smtClean="0"/>
            </a:br>
            <a:r>
              <a:rPr lang="hu-HU" dirty="0" smtClean="0"/>
              <a:t>and Top 5 of </a:t>
            </a:r>
            <a:r>
              <a:rPr lang="hu-HU" dirty="0" err="1" smtClean="0"/>
              <a:t>the</a:t>
            </a:r>
            <a:r>
              <a:rPr lang="hu-HU" dirty="0" smtClean="0"/>
              <a:t> </a:t>
            </a:r>
            <a:r>
              <a:rPr lang="hu-HU" dirty="0" err="1" smtClean="0"/>
              <a:t>world’s</a:t>
            </a:r>
            <a:r>
              <a:rPr lang="hu-HU" dirty="0" smtClean="0"/>
              <a:t> </a:t>
            </a:r>
            <a:r>
              <a:rPr lang="hu-HU" dirty="0" err="1" smtClean="0"/>
              <a:t>best</a:t>
            </a:r>
            <a:r>
              <a:rPr lang="hu-HU" dirty="0" smtClean="0"/>
              <a:t> </a:t>
            </a:r>
            <a:r>
              <a:rPr lang="hu-HU" dirty="0" err="1" smtClean="0"/>
              <a:t>beaches</a:t>
            </a:r>
            <a:r>
              <a:rPr lang="hu-HU" dirty="0" smtClean="0"/>
              <a:t>  (2014)</a:t>
            </a:r>
          </a:p>
          <a:p>
            <a:pPr lvl="2"/>
            <a:r>
              <a:rPr lang="hu-HU" dirty="0" smtClean="0"/>
              <a:t>Best Beach </a:t>
            </a:r>
            <a:r>
              <a:rPr lang="hu-HU" dirty="0" err="1" smtClean="0"/>
              <a:t>in</a:t>
            </a:r>
            <a:r>
              <a:rPr lang="hu-HU" dirty="0" smtClean="0"/>
              <a:t> </a:t>
            </a:r>
            <a:r>
              <a:rPr lang="hu-HU" dirty="0" err="1" smtClean="0"/>
              <a:t>Australia</a:t>
            </a:r>
            <a:r>
              <a:rPr lang="hu-HU" dirty="0" smtClean="0"/>
              <a:t> </a:t>
            </a:r>
            <a:br>
              <a:rPr lang="hu-HU" dirty="0" smtClean="0"/>
            </a:br>
            <a:r>
              <a:rPr lang="hu-HU" dirty="0" smtClean="0"/>
              <a:t>and Top 3 of </a:t>
            </a:r>
            <a:r>
              <a:rPr lang="hu-HU" dirty="0" err="1" smtClean="0"/>
              <a:t>the</a:t>
            </a:r>
            <a:r>
              <a:rPr lang="hu-HU" dirty="0" smtClean="0"/>
              <a:t> </a:t>
            </a:r>
            <a:r>
              <a:rPr lang="hu-HU" dirty="0" err="1" smtClean="0"/>
              <a:t>world’s</a:t>
            </a:r>
            <a:r>
              <a:rPr lang="hu-HU" dirty="0" smtClean="0"/>
              <a:t> </a:t>
            </a:r>
            <a:r>
              <a:rPr lang="hu-HU" dirty="0" err="1" smtClean="0"/>
              <a:t>best</a:t>
            </a:r>
            <a:r>
              <a:rPr lang="hu-HU" dirty="0" smtClean="0"/>
              <a:t> </a:t>
            </a:r>
            <a:r>
              <a:rPr lang="hu-HU" dirty="0" err="1" smtClean="0"/>
              <a:t>beaches</a:t>
            </a:r>
            <a:r>
              <a:rPr lang="hu-HU" dirty="0" smtClean="0"/>
              <a:t>  (2013)</a:t>
            </a:r>
          </a:p>
          <a:p>
            <a:pPr lvl="2"/>
            <a:r>
              <a:rPr lang="hu-HU" dirty="0" err="1" smtClean="0"/>
              <a:t>CNN.com</a:t>
            </a:r>
            <a:r>
              <a:rPr lang="hu-HU" dirty="0" smtClean="0"/>
              <a:t> </a:t>
            </a:r>
            <a:r>
              <a:rPr lang="hu-HU" dirty="0" err="1" smtClean="0"/>
              <a:t>named</a:t>
            </a:r>
            <a:r>
              <a:rPr lang="hu-HU" dirty="0" smtClean="0"/>
              <a:t> </a:t>
            </a:r>
            <a:r>
              <a:rPr lang="hu-HU" dirty="0" err="1" smtClean="0"/>
              <a:t>world’s</a:t>
            </a:r>
            <a:r>
              <a:rPr lang="hu-HU" dirty="0" smtClean="0"/>
              <a:t> top </a:t>
            </a:r>
            <a:r>
              <a:rPr lang="hu-HU" dirty="0" err="1" smtClean="0"/>
              <a:t>eco-friendly</a:t>
            </a:r>
            <a:r>
              <a:rPr lang="hu-HU" dirty="0" smtClean="0"/>
              <a:t> </a:t>
            </a:r>
            <a:r>
              <a:rPr lang="hu-HU" dirty="0" err="1" smtClean="0"/>
              <a:t>beach</a:t>
            </a:r>
            <a:r>
              <a:rPr lang="hu-HU" dirty="0" smtClean="0"/>
              <a:t>  (2010)</a:t>
            </a:r>
          </a:p>
          <a:p>
            <a:pPr lvl="4"/>
            <a:endParaRPr lang="hu-HU"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9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9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12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slide(fromBottom)">
                                      <p:cBhvr>
                                        <p:cTn id="29" dur="14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slide(fromBottom)">
                                      <p:cBhvr>
                                        <p:cTn id="34" dur="11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Whitehaven</a:t>
            </a:r>
            <a:r>
              <a:rPr lang="hu-HU" dirty="0" smtClean="0"/>
              <a:t> Beach</a:t>
            </a:r>
            <a:br>
              <a:rPr lang="hu-HU" dirty="0" smtClean="0"/>
            </a:br>
            <a:r>
              <a:rPr lang="hu-HU" dirty="0" smtClean="0"/>
              <a:t>The </a:t>
            </a:r>
            <a:r>
              <a:rPr lang="hu-HU" dirty="0" err="1" smtClean="0"/>
              <a:t>surfers</a:t>
            </a:r>
            <a:r>
              <a:rPr lang="hu-HU" dirty="0" smtClean="0"/>
              <a:t> </a:t>
            </a:r>
            <a:r>
              <a:rPr lang="hu-HU" dirty="0" err="1" smtClean="0"/>
              <a:t>paradise</a:t>
            </a:r>
            <a:endParaRPr lang="hu-HU" dirty="0"/>
          </a:p>
        </p:txBody>
      </p:sp>
      <p:pic>
        <p:nvPicPr>
          <p:cNvPr id="4" name="Kép 3" descr="images.jpeg"/>
          <p:cNvPicPr>
            <a:picLocks noChangeAspect="1"/>
          </p:cNvPicPr>
          <p:nvPr/>
        </p:nvPicPr>
        <p:blipFill>
          <a:blip r:embed="rId2" cstate="print"/>
          <a:stretch>
            <a:fillRect/>
          </a:stretch>
        </p:blipFill>
        <p:spPr>
          <a:xfrm>
            <a:off x="179512" y="1628800"/>
            <a:ext cx="3743611" cy="2376264"/>
          </a:xfrm>
          <a:prstGeom prst="rect">
            <a:avLst/>
          </a:prstGeom>
        </p:spPr>
      </p:pic>
      <p:pic>
        <p:nvPicPr>
          <p:cNvPr id="5" name="Kép 4" descr="whitehaven-beach-39936.jpg"/>
          <p:cNvPicPr>
            <a:picLocks noChangeAspect="1"/>
          </p:cNvPicPr>
          <p:nvPr/>
        </p:nvPicPr>
        <p:blipFill>
          <a:blip r:embed="rId3" cstate="print"/>
          <a:stretch>
            <a:fillRect/>
          </a:stretch>
        </p:blipFill>
        <p:spPr>
          <a:xfrm>
            <a:off x="4427984" y="1556792"/>
            <a:ext cx="4568488" cy="2499866"/>
          </a:xfrm>
          <a:prstGeom prst="rect">
            <a:avLst/>
          </a:prstGeom>
        </p:spPr>
      </p:pic>
      <p:pic>
        <p:nvPicPr>
          <p:cNvPr id="6" name="Kép 5" descr="indtex.jpeg"/>
          <p:cNvPicPr>
            <a:picLocks noChangeAspect="1"/>
          </p:cNvPicPr>
          <p:nvPr/>
        </p:nvPicPr>
        <p:blipFill>
          <a:blip r:embed="rId4" cstate="print"/>
          <a:stretch>
            <a:fillRect/>
          </a:stretch>
        </p:blipFill>
        <p:spPr>
          <a:xfrm>
            <a:off x="179512" y="4221088"/>
            <a:ext cx="3798488" cy="2527721"/>
          </a:xfrm>
          <a:prstGeom prst="rect">
            <a:avLst/>
          </a:prstGeom>
        </p:spPr>
      </p:pic>
      <p:pic>
        <p:nvPicPr>
          <p:cNvPr id="7" name="Kép 6" descr="index.jpeg"/>
          <p:cNvPicPr>
            <a:picLocks noChangeAspect="1"/>
          </p:cNvPicPr>
          <p:nvPr/>
        </p:nvPicPr>
        <p:blipFill>
          <a:blip r:embed="rId5" cstate="print"/>
          <a:stretch>
            <a:fillRect/>
          </a:stretch>
        </p:blipFill>
        <p:spPr>
          <a:xfrm>
            <a:off x="4499992" y="4293096"/>
            <a:ext cx="4129050" cy="231226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1+#ppt_w/2"/>
                                          </p:val>
                                        </p:tav>
                                        <p:tav tm="100000">
                                          <p:val>
                                            <p:strVal val="#ppt_x"/>
                                          </p:val>
                                        </p:tav>
                                      </p:tavLst>
                                    </p:anim>
                                    <p:anim calcmode="lin" valueType="num">
                                      <p:cBhvr additive="base">
                                        <p:cTn id="19"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2000" fill="hold"/>
                                        <p:tgtEl>
                                          <p:spTgt spid="6"/>
                                        </p:tgtEl>
                                        <p:attrNameLst>
                                          <p:attrName>ppt_x</p:attrName>
                                        </p:attrNameLst>
                                      </p:cBhvr>
                                      <p:tavLst>
                                        <p:tav tm="0">
                                          <p:val>
                                            <p:strVal val="0-#ppt_w/2"/>
                                          </p:val>
                                        </p:tav>
                                        <p:tav tm="100000">
                                          <p:val>
                                            <p:strVal val="#ppt_x"/>
                                          </p:val>
                                        </p:tav>
                                      </p:tavLst>
                                    </p:anim>
                                    <p:anim calcmode="lin" valueType="num">
                                      <p:cBhvr additive="base">
                                        <p:cTn id="25"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2000" fill="hold"/>
                                        <p:tgtEl>
                                          <p:spTgt spid="7"/>
                                        </p:tgtEl>
                                        <p:attrNameLst>
                                          <p:attrName>ppt_x</p:attrName>
                                        </p:attrNameLst>
                                      </p:cBhvr>
                                      <p:tavLst>
                                        <p:tav tm="0">
                                          <p:val>
                                            <p:strVal val="1+#ppt_w/2"/>
                                          </p:val>
                                        </p:tav>
                                        <p:tav tm="100000">
                                          <p:val>
                                            <p:strVal val="#ppt_x"/>
                                          </p:val>
                                        </p:tav>
                                      </p:tavLst>
                                    </p:anim>
                                    <p:anim calcmode="lin" valueType="num">
                                      <p:cBhvr additive="base">
                                        <p:cTn id="31"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err="1" smtClean="0"/>
              <a:t>Uluru</a:t>
            </a:r>
            <a:r>
              <a:rPr lang="hu-HU" dirty="0" smtClean="0"/>
              <a:t>/</a:t>
            </a:r>
            <a:r>
              <a:rPr lang="hu-HU" dirty="0" err="1" smtClean="0"/>
              <a:t>Ayers</a:t>
            </a:r>
            <a:r>
              <a:rPr lang="hu-HU" dirty="0" smtClean="0"/>
              <a:t> Rock</a:t>
            </a:r>
            <a:endParaRPr lang="hu-HU" dirty="0"/>
          </a:p>
        </p:txBody>
      </p:sp>
      <p:sp>
        <p:nvSpPr>
          <p:cNvPr id="3" name="Tartalom helye 2"/>
          <p:cNvSpPr>
            <a:spLocks noGrp="1"/>
          </p:cNvSpPr>
          <p:nvPr>
            <p:ph idx="1"/>
          </p:nvPr>
        </p:nvSpPr>
        <p:spPr>
          <a:xfrm>
            <a:off x="457200" y="1600201"/>
            <a:ext cx="8229600" cy="2692895"/>
          </a:xfrm>
        </p:spPr>
        <p:txBody>
          <a:bodyPr>
            <a:normAutofit fontScale="70000" lnSpcReduction="20000"/>
          </a:bodyPr>
          <a:lstStyle/>
          <a:p>
            <a:r>
              <a:rPr lang="en-US" dirty="0" smtClean="0"/>
              <a:t>Uluru near Alice Springs in the Northern Territory is one Australia’s most famous attractions. Also known as Ayers Rock by Europeans, it is a huge sandstone rock more than 9 km in circumference drawing many hundreds of thousands of visitors each year, particularly to see the stunning views at sunset and sunrise. Considered a sacred site by the Aboriginals, its is one of the world’s rocks, and surrounded by the stunning Uluru National park where you can see more than 100 species of birds and mammals.</a:t>
            </a:r>
            <a:endParaRPr lang="hu-HU" dirty="0"/>
          </a:p>
        </p:txBody>
      </p:sp>
      <p:pic>
        <p:nvPicPr>
          <p:cNvPr id="4" name="Kép 3" descr="ayers-rock-uluru-australia-2.jpg"/>
          <p:cNvPicPr>
            <a:picLocks noChangeAspect="1"/>
          </p:cNvPicPr>
          <p:nvPr/>
        </p:nvPicPr>
        <p:blipFill>
          <a:blip r:embed="rId2" cstate="print"/>
          <a:stretch>
            <a:fillRect/>
          </a:stretch>
        </p:blipFill>
        <p:spPr>
          <a:xfrm>
            <a:off x="323528" y="4221088"/>
            <a:ext cx="3696649" cy="2128654"/>
          </a:xfrm>
          <a:prstGeom prst="rect">
            <a:avLst/>
          </a:prstGeom>
        </p:spPr>
      </p:pic>
      <p:pic>
        <p:nvPicPr>
          <p:cNvPr id="5" name="Kép 4" descr="uluru-avagy-ayers-rock-csobbanj-blog.jpg.bmp"/>
          <p:cNvPicPr>
            <a:picLocks noChangeAspect="1"/>
          </p:cNvPicPr>
          <p:nvPr/>
        </p:nvPicPr>
        <p:blipFill>
          <a:blip r:embed="rId3" cstate="print"/>
          <a:stretch>
            <a:fillRect/>
          </a:stretch>
        </p:blipFill>
        <p:spPr>
          <a:xfrm>
            <a:off x="4644008" y="3861048"/>
            <a:ext cx="3842941" cy="2537021"/>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9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3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3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1420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1560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1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The </a:t>
            </a:r>
            <a:r>
              <a:rPr lang="hu-HU" dirty="0" err="1" smtClean="0"/>
              <a:t>Australian</a:t>
            </a:r>
            <a:r>
              <a:rPr lang="hu-HU" dirty="0" smtClean="0"/>
              <a:t> </a:t>
            </a:r>
            <a:r>
              <a:rPr lang="hu-HU" dirty="0" err="1" smtClean="0"/>
              <a:t>aborigines</a:t>
            </a:r>
            <a:endParaRPr lang="hu-HU" dirty="0"/>
          </a:p>
        </p:txBody>
      </p:sp>
      <p:sp>
        <p:nvSpPr>
          <p:cNvPr id="3" name="Tartalom helye 2"/>
          <p:cNvSpPr>
            <a:spLocks noGrp="1"/>
          </p:cNvSpPr>
          <p:nvPr>
            <p:ph idx="1"/>
          </p:nvPr>
        </p:nvSpPr>
        <p:spPr>
          <a:xfrm>
            <a:off x="457200" y="1600200"/>
            <a:ext cx="8229600" cy="3629000"/>
          </a:xfrm>
        </p:spPr>
        <p:txBody>
          <a:bodyPr>
            <a:normAutofit/>
          </a:bodyPr>
          <a:lstStyle/>
          <a:p>
            <a:r>
              <a:rPr lang="hu-HU" dirty="0" smtClean="0"/>
              <a:t>The </a:t>
            </a:r>
            <a:r>
              <a:rPr lang="hu-HU" dirty="0" err="1" smtClean="0"/>
              <a:t>original</a:t>
            </a:r>
            <a:r>
              <a:rPr lang="hu-HU" dirty="0" smtClean="0"/>
              <a:t> </a:t>
            </a:r>
            <a:r>
              <a:rPr lang="hu-HU" dirty="0" err="1" smtClean="0"/>
              <a:t>aborigines</a:t>
            </a:r>
            <a:r>
              <a:rPr lang="hu-HU" dirty="0" smtClean="0"/>
              <a:t> </a:t>
            </a:r>
            <a:r>
              <a:rPr lang="hu-HU" dirty="0" err="1" smtClean="0"/>
              <a:t>lived</a:t>
            </a:r>
            <a:r>
              <a:rPr lang="hu-HU" dirty="0" smtClean="0"/>
              <a:t> </a:t>
            </a:r>
            <a:r>
              <a:rPr lang="hu-HU" dirty="0" err="1" smtClean="0"/>
              <a:t>there</a:t>
            </a:r>
            <a:r>
              <a:rPr lang="hu-HU" dirty="0" smtClean="0"/>
              <a:t> 70.000 </a:t>
            </a:r>
            <a:r>
              <a:rPr lang="hu-HU" dirty="0" err="1" smtClean="0"/>
              <a:t>years</a:t>
            </a:r>
            <a:r>
              <a:rPr lang="hu-HU" dirty="0" smtClean="0"/>
              <a:t> </a:t>
            </a:r>
            <a:r>
              <a:rPr lang="hu-HU" dirty="0" err="1" smtClean="0"/>
              <a:t>ago</a:t>
            </a:r>
            <a:r>
              <a:rPr lang="hu-HU" dirty="0" smtClean="0"/>
              <a:t>.</a:t>
            </a:r>
          </a:p>
          <a:p>
            <a:r>
              <a:rPr lang="hu-HU" dirty="0" err="1" smtClean="0"/>
              <a:t>They</a:t>
            </a:r>
            <a:r>
              <a:rPr lang="hu-HU" dirty="0" smtClean="0"/>
              <a:t> </a:t>
            </a:r>
            <a:r>
              <a:rPr lang="hu-HU" dirty="0" err="1" smtClean="0"/>
              <a:t>lived</a:t>
            </a:r>
            <a:r>
              <a:rPr lang="hu-HU" dirty="0" smtClean="0"/>
              <a:t> </a:t>
            </a:r>
            <a:r>
              <a:rPr lang="hu-HU" dirty="0" err="1" smtClean="0"/>
              <a:t>around</a:t>
            </a:r>
            <a:r>
              <a:rPr lang="hu-HU" dirty="0" smtClean="0"/>
              <a:t> </a:t>
            </a:r>
            <a:r>
              <a:rPr lang="hu-HU" dirty="0" err="1" smtClean="0"/>
              <a:t>the</a:t>
            </a:r>
            <a:r>
              <a:rPr lang="hu-HU" dirty="0" smtClean="0"/>
              <a:t> </a:t>
            </a:r>
            <a:r>
              <a:rPr lang="hu-HU" dirty="0" err="1" smtClean="0"/>
              <a:t>river</a:t>
            </a:r>
            <a:r>
              <a:rPr lang="hu-HU" dirty="0" smtClean="0"/>
              <a:t> Murray.</a:t>
            </a:r>
          </a:p>
          <a:p>
            <a:r>
              <a:rPr lang="hu-HU" dirty="0" err="1" smtClean="0"/>
              <a:t>These</a:t>
            </a:r>
            <a:r>
              <a:rPr lang="hu-HU" dirty="0" smtClean="0"/>
              <a:t> </a:t>
            </a:r>
            <a:r>
              <a:rPr lang="hu-HU" dirty="0" err="1" smtClean="0"/>
              <a:t>people</a:t>
            </a:r>
            <a:r>
              <a:rPr lang="hu-HU" dirty="0" smtClean="0"/>
              <a:t> </a:t>
            </a:r>
            <a:r>
              <a:rPr lang="hu-HU" dirty="0" err="1" smtClean="0"/>
              <a:t>speak</a:t>
            </a:r>
            <a:r>
              <a:rPr lang="hu-HU" dirty="0" smtClean="0"/>
              <a:t> English.</a:t>
            </a:r>
          </a:p>
          <a:p>
            <a:pPr>
              <a:buNone/>
            </a:pPr>
            <a:endParaRPr lang="hu-HU" dirty="0" smtClean="0"/>
          </a:p>
          <a:p>
            <a:pPr lvl="8"/>
            <a:endParaRPr lang="hu-HU" dirty="0" smtClean="0"/>
          </a:p>
          <a:p>
            <a:pPr lvl="1"/>
            <a:endParaRPr lang="hu-HU" dirty="0"/>
          </a:p>
        </p:txBody>
      </p:sp>
      <p:pic>
        <p:nvPicPr>
          <p:cNvPr id="4" name="Kép 3" descr="_712553.jpg"/>
          <p:cNvPicPr>
            <a:picLocks noChangeAspect="1"/>
          </p:cNvPicPr>
          <p:nvPr/>
        </p:nvPicPr>
        <p:blipFill>
          <a:blip r:embed="rId2" cstate="print"/>
          <a:stretch>
            <a:fillRect/>
          </a:stretch>
        </p:blipFill>
        <p:spPr>
          <a:xfrm>
            <a:off x="251520" y="4221088"/>
            <a:ext cx="3493245" cy="2326952"/>
          </a:xfrm>
          <a:prstGeom prst="rect">
            <a:avLst/>
          </a:prstGeom>
        </p:spPr>
      </p:pic>
      <p:pic>
        <p:nvPicPr>
          <p:cNvPr id="5" name="Kép 4" descr="91776-004-A5232D86.jpg"/>
          <p:cNvPicPr>
            <a:picLocks noChangeAspect="1"/>
          </p:cNvPicPr>
          <p:nvPr/>
        </p:nvPicPr>
        <p:blipFill>
          <a:blip r:embed="rId3" cstate="print"/>
          <a:stretch>
            <a:fillRect/>
          </a:stretch>
        </p:blipFill>
        <p:spPr>
          <a:xfrm>
            <a:off x="4716016" y="4149080"/>
            <a:ext cx="3267447" cy="223968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9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4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4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2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12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4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14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ox(in)">
                                      <p:cBhvr>
                                        <p:cTn id="30" dur="17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2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Australian</a:t>
            </a:r>
            <a:r>
              <a:rPr lang="hu-HU" dirty="0" smtClean="0"/>
              <a:t> </a:t>
            </a:r>
            <a:r>
              <a:rPr lang="hu-HU" dirty="0" err="1" smtClean="0"/>
              <a:t>traditional</a:t>
            </a:r>
            <a:r>
              <a:rPr lang="hu-HU" dirty="0" smtClean="0"/>
              <a:t> </a:t>
            </a:r>
            <a:r>
              <a:rPr lang="hu-HU" dirty="0" err="1" smtClean="0"/>
              <a:t>food</a:t>
            </a:r>
            <a:endParaRPr lang="hu-HU" dirty="0"/>
          </a:p>
        </p:txBody>
      </p:sp>
      <p:sp>
        <p:nvSpPr>
          <p:cNvPr id="3" name="Tartalom helye 2"/>
          <p:cNvSpPr>
            <a:spLocks noGrp="1"/>
          </p:cNvSpPr>
          <p:nvPr>
            <p:ph idx="1"/>
          </p:nvPr>
        </p:nvSpPr>
        <p:spPr>
          <a:xfrm>
            <a:off x="395536" y="1412776"/>
            <a:ext cx="8229600" cy="2952328"/>
          </a:xfrm>
        </p:spPr>
        <p:txBody>
          <a:bodyPr/>
          <a:lstStyle/>
          <a:p>
            <a:r>
              <a:rPr lang="hu-HU" dirty="0" err="1" smtClean="0"/>
              <a:t>Australians</a:t>
            </a:r>
            <a:r>
              <a:rPr lang="hu-HU" dirty="0" smtClean="0"/>
              <a:t> </a:t>
            </a:r>
            <a:r>
              <a:rPr lang="hu-HU" dirty="0" err="1" smtClean="0"/>
              <a:t>have</a:t>
            </a:r>
            <a:r>
              <a:rPr lang="hu-HU" dirty="0" smtClean="0"/>
              <a:t> </a:t>
            </a:r>
            <a:r>
              <a:rPr lang="hu-HU" dirty="0" err="1" smtClean="0"/>
              <a:t>got</a:t>
            </a:r>
            <a:r>
              <a:rPr lang="hu-HU" dirty="0" smtClean="0"/>
              <a:t> </a:t>
            </a:r>
            <a:r>
              <a:rPr lang="hu-HU" dirty="0" err="1" smtClean="0"/>
              <a:t>very</a:t>
            </a:r>
            <a:r>
              <a:rPr lang="hu-HU" dirty="0" smtClean="0"/>
              <a:t> </a:t>
            </a:r>
            <a:r>
              <a:rPr lang="hu-HU" dirty="0" err="1" smtClean="0"/>
              <a:t>special</a:t>
            </a:r>
            <a:r>
              <a:rPr lang="hu-HU" dirty="0" smtClean="0"/>
              <a:t> </a:t>
            </a:r>
            <a:r>
              <a:rPr lang="hu-HU" dirty="0" err="1" smtClean="0"/>
              <a:t>foods</a:t>
            </a:r>
            <a:r>
              <a:rPr lang="hu-HU" dirty="0" smtClean="0"/>
              <a:t>.</a:t>
            </a:r>
            <a:endParaRPr lang="hu-HU" dirty="0"/>
          </a:p>
          <a:p>
            <a:pPr>
              <a:buNone/>
            </a:pPr>
            <a:r>
              <a:rPr lang="hu-HU" dirty="0" smtClean="0"/>
              <a:t>       Maybe </a:t>
            </a:r>
            <a:r>
              <a:rPr lang="hu-HU" dirty="0" err="1" smtClean="0"/>
              <a:t>this</a:t>
            </a:r>
            <a:r>
              <a:rPr lang="hu-HU" dirty="0" smtClean="0"/>
              <a:t> </a:t>
            </a:r>
            <a:r>
              <a:rPr lang="hu-HU" dirty="0" err="1" smtClean="0"/>
              <a:t>sounds</a:t>
            </a:r>
            <a:r>
              <a:rPr lang="hu-HU" dirty="0" smtClean="0"/>
              <a:t> </a:t>
            </a:r>
            <a:r>
              <a:rPr lang="hu-HU" dirty="0" err="1" smtClean="0"/>
              <a:t>strange</a:t>
            </a:r>
            <a:r>
              <a:rPr lang="hu-HU" dirty="0" smtClean="0"/>
              <a:t>, </a:t>
            </a:r>
            <a:r>
              <a:rPr lang="hu-HU" dirty="0" err="1" smtClean="0"/>
              <a:t>but</a:t>
            </a:r>
            <a:r>
              <a:rPr lang="hu-HU" dirty="0" smtClean="0"/>
              <a:t> </a:t>
            </a:r>
            <a:r>
              <a:rPr lang="hu-HU" dirty="0" err="1" smtClean="0"/>
              <a:t>they</a:t>
            </a:r>
            <a:r>
              <a:rPr lang="hu-HU" dirty="0" smtClean="0"/>
              <a:t> </a:t>
            </a:r>
            <a:r>
              <a:rPr lang="hu-HU" dirty="0" err="1" smtClean="0"/>
              <a:t>eat</a:t>
            </a:r>
            <a:r>
              <a:rPr lang="hu-HU" dirty="0" smtClean="0"/>
              <a:t>:</a:t>
            </a:r>
          </a:p>
          <a:p>
            <a:pPr lvl="3">
              <a:buFont typeface="Courier New" pitchFamily="49" charset="0"/>
              <a:buChar char="o"/>
            </a:pPr>
            <a:r>
              <a:rPr lang="hu-HU" sz="2400" dirty="0" err="1" smtClean="0"/>
              <a:t>Insects</a:t>
            </a:r>
            <a:endParaRPr lang="hu-HU" sz="2400" dirty="0" smtClean="0"/>
          </a:p>
          <a:p>
            <a:pPr lvl="3">
              <a:buFont typeface="Courier New" pitchFamily="49" charset="0"/>
              <a:buChar char="o"/>
            </a:pPr>
            <a:r>
              <a:rPr lang="hu-HU" sz="2400" dirty="0" err="1" smtClean="0"/>
              <a:t>Kangaroo</a:t>
            </a:r>
            <a:endParaRPr lang="hu-HU" sz="2400" dirty="0" smtClean="0"/>
          </a:p>
          <a:p>
            <a:pPr lvl="3">
              <a:buFont typeface="Courier New" pitchFamily="49" charset="0"/>
              <a:buChar char="o"/>
            </a:pPr>
            <a:r>
              <a:rPr lang="hu-HU" sz="2400" dirty="0" err="1" smtClean="0"/>
              <a:t>Adelaide</a:t>
            </a:r>
            <a:r>
              <a:rPr lang="hu-HU" sz="2400" dirty="0" smtClean="0"/>
              <a:t> </a:t>
            </a:r>
            <a:r>
              <a:rPr lang="hu-HU" sz="2400" dirty="0" err="1" smtClean="0"/>
              <a:t>Pie</a:t>
            </a:r>
            <a:r>
              <a:rPr lang="hu-HU" sz="2400" dirty="0" smtClean="0"/>
              <a:t> </a:t>
            </a:r>
            <a:r>
              <a:rPr lang="hu-HU" sz="2400" dirty="0" err="1" smtClean="0"/>
              <a:t>Floater</a:t>
            </a:r>
            <a:endParaRPr lang="hu-HU" sz="2400" dirty="0" smtClean="0"/>
          </a:p>
          <a:p>
            <a:pPr lvl="3">
              <a:buFont typeface="Courier New" pitchFamily="49" charset="0"/>
              <a:buChar char="o"/>
            </a:pPr>
            <a:r>
              <a:rPr lang="hu-HU" sz="2400" dirty="0" err="1" smtClean="0"/>
              <a:t>Vegemite</a:t>
            </a:r>
            <a:endParaRPr lang="hu-HU" sz="2400" dirty="0" smtClean="0"/>
          </a:p>
          <a:p>
            <a:pPr>
              <a:buFont typeface="Courier New" pitchFamily="49" charset="0"/>
              <a:buChar char="o"/>
            </a:pPr>
            <a:endParaRPr lang="hu-HU" dirty="0" smtClean="0"/>
          </a:p>
          <a:p>
            <a:pPr>
              <a:buNone/>
            </a:pPr>
            <a:endParaRPr lang="hu-HU" dirty="0" smtClean="0"/>
          </a:p>
          <a:p>
            <a:pPr>
              <a:buNone/>
            </a:pPr>
            <a:endParaRPr lang="hu-HU" dirty="0" smtClean="0"/>
          </a:p>
          <a:p>
            <a:pPr>
              <a:buNone/>
            </a:pPr>
            <a:endParaRPr lang="hu-HU" dirty="0" smtClean="0"/>
          </a:p>
          <a:p>
            <a:pPr>
              <a:buNone/>
            </a:pPr>
            <a:endParaRPr lang="hu-HU" dirty="0"/>
          </a:p>
        </p:txBody>
      </p:sp>
      <p:pic>
        <p:nvPicPr>
          <p:cNvPr id="4" name="Kép 3" descr="Adelaide_Pie_Floater_5.jpg"/>
          <p:cNvPicPr preferRelativeResize="0">
            <a:picLocks/>
          </p:cNvPicPr>
          <p:nvPr/>
        </p:nvPicPr>
        <p:blipFill>
          <a:blip r:embed="rId2" cstate="print"/>
          <a:stretch>
            <a:fillRect/>
          </a:stretch>
        </p:blipFill>
        <p:spPr>
          <a:xfrm>
            <a:off x="0" y="4725144"/>
            <a:ext cx="2520000" cy="1800000"/>
          </a:xfrm>
          <a:prstGeom prst="rect">
            <a:avLst/>
          </a:prstGeom>
        </p:spPr>
      </p:pic>
      <p:pic>
        <p:nvPicPr>
          <p:cNvPr id="5" name="Kép 4" descr="Witchetty-Grub.culinarymadness.main_.jpg"/>
          <p:cNvPicPr>
            <a:picLocks noChangeAspect="1"/>
          </p:cNvPicPr>
          <p:nvPr/>
        </p:nvPicPr>
        <p:blipFill>
          <a:blip r:embed="rId3" cstate="print"/>
          <a:stretch>
            <a:fillRect/>
          </a:stretch>
        </p:blipFill>
        <p:spPr>
          <a:xfrm>
            <a:off x="5292080" y="2636912"/>
            <a:ext cx="3287763" cy="1633344"/>
          </a:xfrm>
          <a:prstGeom prst="rect">
            <a:avLst/>
          </a:prstGeom>
        </p:spPr>
      </p:pic>
      <p:pic>
        <p:nvPicPr>
          <p:cNvPr id="6" name="Kép 5" descr="photo.jpg"/>
          <p:cNvPicPr preferRelativeResize="0">
            <a:picLocks/>
          </p:cNvPicPr>
          <p:nvPr/>
        </p:nvPicPr>
        <p:blipFill>
          <a:blip r:embed="rId4" cstate="print"/>
          <a:stretch>
            <a:fillRect/>
          </a:stretch>
        </p:blipFill>
        <p:spPr>
          <a:xfrm>
            <a:off x="2987824" y="4725144"/>
            <a:ext cx="2520000" cy="1800000"/>
          </a:xfrm>
          <a:prstGeom prst="rect">
            <a:avLst/>
          </a:prstGeom>
        </p:spPr>
      </p:pic>
      <p:pic>
        <p:nvPicPr>
          <p:cNvPr id="7" name="Kép 6" descr="kangameet.jpg"/>
          <p:cNvPicPr>
            <a:picLocks noChangeAspect="1"/>
          </p:cNvPicPr>
          <p:nvPr/>
        </p:nvPicPr>
        <p:blipFill>
          <a:blip r:embed="rId5" cstate="print"/>
          <a:stretch>
            <a:fillRect/>
          </a:stretch>
        </p:blipFill>
        <p:spPr>
          <a:xfrm>
            <a:off x="6012160" y="4437112"/>
            <a:ext cx="2550449" cy="227627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1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1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heckerboard(across)">
                                      <p:cBhvr>
                                        <p:cTn id="32" dur="1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1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checkerboard(across)">
                                      <p:cBhvr>
                                        <p:cTn id="42" dur="1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1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checkerboard(across)">
                                      <p:cBhvr>
                                        <p:cTn id="52" dur="1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yéni tervezé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333</Words>
  <Application>Microsoft Office PowerPoint</Application>
  <PresentationFormat>Diavetítés a képernyőre (4:3 oldalarány)</PresentationFormat>
  <Paragraphs>46</Paragraphs>
  <Slides>10</Slides>
  <Notes>0</Notes>
  <HiddenSlides>0</HiddenSlides>
  <MMClips>0</MMClips>
  <ScaleCrop>false</ScaleCrop>
  <HeadingPairs>
    <vt:vector size="4" baseType="variant">
      <vt:variant>
        <vt:lpstr>Téma</vt:lpstr>
      </vt:variant>
      <vt:variant>
        <vt:i4>2</vt:i4>
      </vt:variant>
      <vt:variant>
        <vt:lpstr>Diacímek</vt:lpstr>
      </vt:variant>
      <vt:variant>
        <vt:i4>10</vt:i4>
      </vt:variant>
    </vt:vector>
  </HeadingPairs>
  <TitlesOfParts>
    <vt:vector size="12" baseType="lpstr">
      <vt:lpstr>Office-téma</vt:lpstr>
      <vt:lpstr>Egyéni tervezés</vt:lpstr>
      <vt:lpstr>Australia is the kangaroos’ home</vt:lpstr>
      <vt:lpstr>Sydney</vt:lpstr>
      <vt:lpstr>Australian wildlife</vt:lpstr>
      <vt:lpstr>The waters of Australia</vt:lpstr>
      <vt:lpstr>PowerPoint bemutató</vt:lpstr>
      <vt:lpstr>Whitehaven Beach The surfers paradise</vt:lpstr>
      <vt:lpstr>Uluru/Ayers Rock</vt:lpstr>
      <vt:lpstr>The Australian aborigines</vt:lpstr>
      <vt:lpstr>Australian traditional food</vt:lpstr>
      <vt:lpstr>I hope you like this exhibition. If i were you I would travel to Australia!!</vt:lpstr>
    </vt:vector>
  </TitlesOfParts>
  <Company>BKRKVSzI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tothkris</dc:creator>
  <cp:lastModifiedBy>Sony39</cp:lastModifiedBy>
  <cp:revision>29</cp:revision>
  <dcterms:created xsi:type="dcterms:W3CDTF">2015-03-19T10:06:56Z</dcterms:created>
  <dcterms:modified xsi:type="dcterms:W3CDTF">2015-03-24T10:46:51Z</dcterms:modified>
</cp:coreProperties>
</file>