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149C5-19F5-438F-A2FC-55A0BDEB4073}" type="datetimeFigureOut">
              <a:rPr lang="hu-HU" smtClean="0"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BF5E-DB89-48C4-834A-E2549E6D3B86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hu-HU" u="sng" dirty="0" smtClean="0">
                <a:solidFill>
                  <a:schemeClr val="accent6">
                    <a:lumMod val="75000"/>
                  </a:schemeClr>
                </a:solidFill>
              </a:rPr>
              <a:t>Natives in </a:t>
            </a:r>
            <a:r>
              <a:rPr lang="hu-HU" u="sng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hu-HU" u="sng" dirty="0" smtClean="0">
                <a:solidFill>
                  <a:schemeClr val="accent6">
                    <a:lumMod val="75000"/>
                  </a:schemeClr>
                </a:solidFill>
              </a:rPr>
              <a:t>ustralia</a:t>
            </a:r>
            <a:endParaRPr lang="hu-HU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6616824" cy="1656184"/>
          </a:xfrm>
        </p:spPr>
        <p:txBody>
          <a:bodyPr>
            <a:normAutofit/>
          </a:bodyPr>
          <a:lstStyle/>
          <a:p>
            <a:pPr algn="l"/>
            <a:r>
              <a:rPr lang="hu-HU" sz="4000" dirty="0" smtClean="0">
                <a:solidFill>
                  <a:schemeClr val="tx1"/>
                </a:solidFill>
              </a:rPr>
              <a:t>The aboriginals</a:t>
            </a:r>
            <a:endParaRPr lang="hu-HU" sz="4000" dirty="0">
              <a:solidFill>
                <a:schemeClr val="tx1"/>
              </a:solidFill>
            </a:endParaRPr>
          </a:p>
        </p:txBody>
      </p:sp>
      <p:pic>
        <p:nvPicPr>
          <p:cNvPr id="4" name="Kép 3" descr="ab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421538"/>
            <a:ext cx="5056956" cy="2739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And </a:t>
            </a:r>
            <a:r>
              <a:rPr lang="hu-HU" dirty="0" err="1" smtClean="0"/>
              <a:t>last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least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Pictures</a:t>
            </a:r>
            <a:r>
              <a:rPr lang="hu-HU" dirty="0" smtClean="0"/>
              <a:t> of Aboriginals: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718048" cy="40770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60" y="2492511"/>
            <a:ext cx="5905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First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When the first Europeans appeared in Australia,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they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found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native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inhabitans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called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aboriginals)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living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conditions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Stone Age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land was not cul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tivated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but 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time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they </a:t>
            </a:r>
            <a:r>
              <a:rPr lang="hu-H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were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wandering looking for food</a:t>
            </a:r>
            <a:r>
              <a:rPr lang="hu-H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Religious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</a:rPr>
              <a:t>ceremonies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They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lived in much closer contact with nature than any other nation in the world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hu-HU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They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belived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in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ghosts</a:t>
            </a:r>
            <a:r>
              <a:rPr lang="hu-H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they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did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ritual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ceremonies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They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used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sacred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symbols</a:t>
            </a:r>
            <a:r>
              <a:rPr lang="hu-H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hu-HU" dirty="0" err="1"/>
              <a:t>Today</a:t>
            </a:r>
            <a:r>
              <a:rPr lang="hu-HU" dirty="0"/>
              <a:t> </a:t>
            </a:r>
            <a:r>
              <a:rPr lang="hu-HU" dirty="0" err="1"/>
              <a:t>their</a:t>
            </a:r>
            <a:r>
              <a:rPr lang="hu-HU" dirty="0"/>
              <a:t> </a:t>
            </a:r>
            <a:r>
              <a:rPr lang="hu-HU" dirty="0" err="1"/>
              <a:t>legal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defend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legislations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fit in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white</a:t>
            </a:r>
            <a:r>
              <a:rPr lang="hu-HU" dirty="0"/>
              <a:t> </a:t>
            </a:r>
            <a:r>
              <a:rPr lang="hu-HU" dirty="0" err="1"/>
              <a:t>Australian</a:t>
            </a:r>
            <a:r>
              <a:rPr lang="hu-HU" dirty="0"/>
              <a:t> </a:t>
            </a:r>
            <a:r>
              <a:rPr lang="hu-HU" dirty="0" err="1"/>
              <a:t>people</a:t>
            </a:r>
            <a:r>
              <a:rPr lang="hu-HU" dirty="0"/>
              <a:t>. </a:t>
            </a:r>
          </a:p>
          <a:p>
            <a:pPr>
              <a:buNone/>
            </a:pPr>
            <a:endParaRPr lang="hu-H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36712" y="404664"/>
            <a:ext cx="8229600" cy="1143000"/>
          </a:xfrm>
        </p:spPr>
        <p:txBody>
          <a:bodyPr/>
          <a:lstStyle/>
          <a:p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Persecution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It is estimated that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Australian</a:t>
            </a:r>
            <a:r>
              <a:rPr lang="hu-HU" b="1" dirty="0" smtClean="0"/>
              <a:t> Aboriginals </a:t>
            </a:r>
            <a:r>
              <a:rPr lang="hu-HU" b="1" dirty="0" err="1" smtClean="0"/>
              <a:t>have</a:t>
            </a:r>
            <a:r>
              <a:rPr lang="hu-HU" b="1" dirty="0" smtClean="0"/>
              <a:t> </a:t>
            </a:r>
            <a:r>
              <a:rPr lang="hu-HU" b="1" dirty="0" err="1" smtClean="0"/>
              <a:t>lived</a:t>
            </a:r>
            <a:r>
              <a:rPr lang="hu-HU" b="1" dirty="0" smtClean="0"/>
              <a:t> </a:t>
            </a:r>
            <a:r>
              <a:rPr lang="hu-HU" b="1" dirty="0" err="1" smtClean="0"/>
              <a:t>on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mainland</a:t>
            </a:r>
            <a:r>
              <a:rPr lang="hu-HU" b="1" dirty="0" smtClean="0"/>
              <a:t> </a:t>
            </a:r>
            <a:r>
              <a:rPr lang="hu-HU" b="1" dirty="0" err="1" smtClean="0"/>
              <a:t>for</a:t>
            </a:r>
            <a:r>
              <a:rPr lang="hu-HU" b="1" dirty="0" smtClean="0"/>
              <a:t> </a:t>
            </a:r>
            <a:r>
              <a:rPr lang="en-US" b="1" dirty="0" smtClean="0"/>
              <a:t> 30</a:t>
            </a:r>
            <a:r>
              <a:rPr lang="hu-HU" b="1" dirty="0" smtClean="0"/>
              <a:t>.</a:t>
            </a:r>
            <a:r>
              <a:rPr lang="en-US" b="1" dirty="0" smtClean="0"/>
              <a:t>000 yea</a:t>
            </a:r>
            <a:r>
              <a:rPr lang="hu-HU" b="1" dirty="0" err="1" smtClean="0"/>
              <a:t>rs</a:t>
            </a:r>
            <a:r>
              <a:rPr lang="hu-HU" b="1" dirty="0" smtClean="0"/>
              <a:t>. </a:t>
            </a:r>
          </a:p>
          <a:p>
            <a:pPr marL="0" indent="0">
              <a:buNone/>
            </a:pPr>
            <a:r>
              <a:rPr lang="hu-HU" b="1" dirty="0" smtClean="0"/>
              <a:t>They </a:t>
            </a:r>
            <a:r>
              <a:rPr lang="en-US" b="1" dirty="0" smtClean="0"/>
              <a:t> were not considered people</a:t>
            </a:r>
            <a:r>
              <a:rPr lang="hu-HU" b="1" dirty="0" smtClean="0"/>
              <a:t> </a:t>
            </a:r>
            <a:r>
              <a:rPr lang="hu-HU" b="1" dirty="0" err="1" smtClean="0"/>
              <a:t>by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hu-HU" b="1" dirty="0" smtClean="0"/>
              <a:t> </a:t>
            </a:r>
            <a:r>
              <a:rPr lang="hu-HU" b="1" dirty="0" err="1" smtClean="0"/>
              <a:t>white</a:t>
            </a:r>
            <a:r>
              <a:rPr lang="hu-HU" b="1" dirty="0" smtClean="0"/>
              <a:t> </a:t>
            </a:r>
            <a:r>
              <a:rPr lang="hu-HU" b="1" dirty="0" err="1" smtClean="0"/>
              <a:t>people</a:t>
            </a:r>
            <a:r>
              <a:rPr lang="hu-HU" b="1" dirty="0" smtClean="0"/>
              <a:t>. </a:t>
            </a:r>
            <a:r>
              <a:rPr lang="en-US" b="1" dirty="0" smtClean="0"/>
              <a:t>The settlers chased them deeper and deeper into</a:t>
            </a:r>
            <a:r>
              <a:rPr lang="hu-HU" b="1" dirty="0" smtClean="0"/>
              <a:t> </a:t>
            </a:r>
            <a:r>
              <a:rPr lang="hu-HU" b="1" dirty="0" err="1" smtClean="0"/>
              <a:t>the</a:t>
            </a:r>
            <a:r>
              <a:rPr lang="en-US" b="1" dirty="0" smtClean="0"/>
              <a:t> wild and barren areas of the continent </a:t>
            </a:r>
            <a:r>
              <a:rPr lang="hu-HU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Punitive expeditions were launched against them, so they wanted to </a:t>
            </a:r>
            <a:r>
              <a:rPr lang="hu-HU" b="1" dirty="0" err="1" smtClean="0"/>
              <a:t>teach</a:t>
            </a:r>
            <a:r>
              <a:rPr lang="hu-HU" b="1" dirty="0" smtClean="0"/>
              <a:t> </a:t>
            </a:r>
            <a:r>
              <a:rPr lang="hu-HU" b="1" dirty="0" err="1" smtClean="0"/>
              <a:t>them</a:t>
            </a:r>
            <a:r>
              <a:rPr lang="hu-HU" b="1" dirty="0" smtClean="0"/>
              <a:t> </a:t>
            </a:r>
            <a:r>
              <a:rPr lang="hu-HU" b="1" dirty="0" err="1" smtClean="0"/>
              <a:t>how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live</a:t>
            </a:r>
            <a:r>
              <a:rPr lang="hu-HU" b="1" dirty="0" smtClean="0"/>
              <a:t> in a </a:t>
            </a:r>
            <a:r>
              <a:rPr lang="hu-HU" b="1" dirty="0" err="1" smtClean="0"/>
              <a:t>civilised</a:t>
            </a:r>
            <a:r>
              <a:rPr lang="hu-HU" b="1" dirty="0" smtClean="0"/>
              <a:t> </a:t>
            </a:r>
            <a:r>
              <a:rPr lang="hu-HU" b="1" dirty="0" err="1" smtClean="0"/>
              <a:t>way</a:t>
            </a:r>
            <a:r>
              <a:rPr lang="hu-HU" b="1" dirty="0" smtClean="0"/>
              <a:t>.</a:t>
            </a:r>
          </a:p>
          <a:p>
            <a:pPr>
              <a:buNone/>
            </a:pP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66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Aboriginals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 kids were abducted from their parents by the white </a:t>
            </a:r>
            <a:r>
              <a:rPr lang="hu-HU" sz="4400" dirty="0" err="1" smtClean="0">
                <a:solidFill>
                  <a:schemeClr val="bg1">
                    <a:lumMod val="95000"/>
                  </a:schemeClr>
                </a:solidFill>
              </a:rPr>
              <a:t>people</a:t>
            </a: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The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damage </a:t>
            </a:r>
            <a:r>
              <a:rPr lang="hu-HU" sz="4400" dirty="0" err="1" smtClean="0">
                <a:solidFill>
                  <a:schemeClr val="bg1">
                    <a:lumMod val="95000"/>
                  </a:schemeClr>
                </a:solidFill>
              </a:rPr>
              <a:t>on</a:t>
            </a: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4400" dirty="0" err="1" smtClean="0">
                <a:solidFill>
                  <a:schemeClr val="bg1">
                    <a:lumMod val="95000"/>
                  </a:schemeClr>
                </a:solidFill>
              </a:rPr>
              <a:t>their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 culture</a:t>
            </a: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 is </a:t>
            </a:r>
            <a:r>
              <a:rPr lang="hu-HU" sz="4400" dirty="0" err="1" smtClean="0">
                <a:solidFill>
                  <a:schemeClr val="bg1">
                    <a:lumMod val="95000"/>
                  </a:schemeClr>
                </a:solidFill>
              </a:rPr>
              <a:t>huge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. The rest</a:t>
            </a:r>
            <a:r>
              <a:rPr lang="hu-HU" sz="4400" dirty="0" err="1" smtClean="0">
                <a:solidFill>
                  <a:schemeClr val="bg1">
                    <a:lumMod val="95000"/>
                  </a:schemeClr>
                </a:solidFill>
              </a:rPr>
              <a:t>oration</a:t>
            </a:r>
            <a:r>
              <a:rPr lang="hu-HU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process is </a:t>
            </a:r>
            <a:r>
              <a:rPr lang="en-US" sz="4400" u="sng" dirty="0" smtClean="0">
                <a:solidFill>
                  <a:schemeClr val="bg1">
                    <a:lumMod val="95000"/>
                  </a:schemeClr>
                </a:solidFill>
              </a:rPr>
              <a:t>still</a:t>
            </a:r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400" u="sng" dirty="0" smtClean="0">
                <a:solidFill>
                  <a:schemeClr val="bg1">
                    <a:lumMod val="95000"/>
                  </a:schemeClr>
                </a:solidFill>
              </a:rPr>
              <a:t>going on</a:t>
            </a:r>
            <a:r>
              <a:rPr lang="hu-HU" sz="4400" u="sng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hu-HU" sz="4400" u="sng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</a:rPr>
              <a:t>Aboriginal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art</a:t>
            </a:r>
            <a:endParaRPr lang="hu-H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Traditional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Aboriginal</a:t>
            </a:r>
            <a:r>
              <a:rPr lang="en-US" sz="2400" b="1" dirty="0" smtClean="0"/>
              <a:t> hunting weapon</a:t>
            </a:r>
            <a:r>
              <a:rPr lang="hu-HU" sz="2400" b="1" dirty="0" smtClean="0"/>
              <a:t> is </a:t>
            </a:r>
            <a:r>
              <a:rPr lang="hu-HU" sz="2400" b="1" dirty="0" err="1" smtClean="0"/>
              <a:t>the</a:t>
            </a:r>
            <a:r>
              <a:rPr lang="en-US" sz="2400" b="1" dirty="0" smtClean="0"/>
              <a:t> boomerang</a:t>
            </a:r>
            <a:r>
              <a:rPr lang="hu-HU" sz="2400" b="1" dirty="0" smtClean="0"/>
              <a:t>.</a:t>
            </a:r>
          </a:p>
          <a:p>
            <a:pPr marL="0" indent="0">
              <a:buNone/>
            </a:pPr>
            <a:r>
              <a:rPr lang="en-US" sz="2400" b="1" dirty="0"/>
              <a:t>Traditional Aboriginal art was inspired by religious ceremonies or rituals</a:t>
            </a:r>
            <a:r>
              <a:rPr lang="en-US" sz="2400" b="1" dirty="0" smtClean="0"/>
              <a:t>.</a:t>
            </a:r>
            <a:endParaRPr lang="hu-HU" sz="2400" b="1" dirty="0" smtClean="0"/>
          </a:p>
          <a:p>
            <a:pPr marL="0" indent="0">
              <a:buNone/>
            </a:pPr>
            <a:r>
              <a:rPr lang="en-US" sz="2400" b="1" dirty="0"/>
              <a:t>It is also one of the most interesting areas of art.  It is based on </a:t>
            </a:r>
            <a:r>
              <a:rPr lang="en-US" sz="2400" b="1" dirty="0" smtClean="0"/>
              <a:t>tote</a:t>
            </a:r>
            <a:r>
              <a:rPr lang="hu-HU" sz="2400" b="1" dirty="0" err="1" smtClean="0"/>
              <a:t>ms</a:t>
            </a:r>
            <a:r>
              <a:rPr lang="hu-HU" sz="2400" b="1" dirty="0" smtClean="0"/>
              <a:t> </a:t>
            </a:r>
            <a:r>
              <a:rPr lang="en-US" sz="2400" b="1" dirty="0" smtClean="0"/>
              <a:t>and the</a:t>
            </a:r>
            <a:r>
              <a:rPr lang="hu-HU" sz="2400" b="1" dirty="0" smtClean="0"/>
              <a:t> </a:t>
            </a:r>
            <a:r>
              <a:rPr lang="en-US" sz="2400" b="1" dirty="0" err="1" smtClean="0"/>
              <a:t>Dreamin</a:t>
            </a:r>
            <a:r>
              <a:rPr lang="hu-HU" sz="2400" b="1" dirty="0" smtClean="0"/>
              <a:t>g</a:t>
            </a:r>
            <a:r>
              <a:rPr lang="en-US" sz="2400" b="1" dirty="0"/>
              <a:t> Aboriginal art is a language in itself, communicating through beautiful patterns</a:t>
            </a:r>
            <a:r>
              <a:rPr lang="en-US" sz="2400" b="1" dirty="0" smtClean="0"/>
              <a:t>. </a:t>
            </a:r>
            <a:r>
              <a:rPr lang="en-US" sz="2400" b="1" dirty="0"/>
              <a:t>All the designs, painted or </a:t>
            </a:r>
            <a:r>
              <a:rPr lang="en-US" sz="2400" b="1" dirty="0" smtClean="0"/>
              <a:t>drawn, </a:t>
            </a:r>
            <a:r>
              <a:rPr lang="en-US" sz="2400" b="1" dirty="0"/>
              <a:t>have a story behind them</a:t>
            </a:r>
            <a:r>
              <a:rPr lang="en-US" sz="2400" b="1" dirty="0" smtClean="0"/>
              <a:t>.</a:t>
            </a:r>
            <a:r>
              <a:rPr lang="en-US" sz="2400" b="1" dirty="0"/>
              <a:t> This started around 30,000 to 40,000 years ago</a:t>
            </a:r>
            <a:r>
              <a:rPr lang="en-US" sz="2400" b="1" dirty="0" smtClean="0"/>
              <a:t>.</a:t>
            </a:r>
            <a:r>
              <a:rPr lang="en-US" sz="2400" b="1" dirty="0"/>
              <a:t> The paintings are usually used with dark, earthy </a:t>
            </a:r>
            <a:r>
              <a:rPr lang="en-US" sz="2400" b="1" dirty="0" err="1"/>
              <a:t>colours</a:t>
            </a:r>
            <a:r>
              <a:rPr lang="en-US" sz="2400" b="1" dirty="0"/>
              <a:t> like dark brown, light brown, orange, </a:t>
            </a:r>
            <a:r>
              <a:rPr lang="en-US" sz="2400" b="1" dirty="0" smtClean="0"/>
              <a:t>red</a:t>
            </a:r>
            <a:r>
              <a:rPr lang="hu-HU" sz="2400" b="1" dirty="0" smtClean="0"/>
              <a:t>. </a:t>
            </a:r>
          </a:p>
          <a:p>
            <a:pPr marL="0" indent="0">
              <a:buNone/>
            </a:pPr>
            <a:r>
              <a:rPr lang="hu-HU" sz="2400" b="1" dirty="0" err="1" smtClean="0"/>
              <a:t>Their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typical</a:t>
            </a:r>
            <a:r>
              <a:rPr lang="hu-HU" sz="2400" b="1" dirty="0" smtClean="0"/>
              <a:t> musical </a:t>
            </a:r>
            <a:r>
              <a:rPr lang="hu-HU" sz="2400" b="1" dirty="0" err="1" smtClean="0"/>
              <a:t>instrument</a:t>
            </a:r>
            <a:r>
              <a:rPr lang="hu-HU" sz="2400" b="1" dirty="0" smtClean="0"/>
              <a:t> is </a:t>
            </a:r>
            <a:r>
              <a:rPr lang="hu-HU" sz="2400" b="1" dirty="0" err="1" smtClean="0"/>
              <a:t>the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didgeridoo</a:t>
            </a:r>
            <a:r>
              <a:rPr lang="hu-HU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143000"/>
          </a:xfrm>
        </p:spPr>
        <p:txBody>
          <a:bodyPr/>
          <a:lstStyle/>
          <a:p>
            <a:r>
              <a:rPr lang="hu-HU" dirty="0" err="1" smtClean="0"/>
              <a:t>Boomerang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tranditional</a:t>
            </a:r>
            <a:r>
              <a:rPr lang="hu-HU" dirty="0" smtClean="0"/>
              <a:t>  </a:t>
            </a:r>
            <a:r>
              <a:rPr lang="hu-HU" dirty="0" err="1" smtClean="0"/>
              <a:t>hunting</a:t>
            </a:r>
            <a:r>
              <a:rPr lang="hu-HU" dirty="0" smtClean="0"/>
              <a:t> </a:t>
            </a:r>
            <a:r>
              <a:rPr lang="hu-HU" dirty="0" err="1" smtClean="0"/>
              <a:t>weapon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Aboriginlas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boomerang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7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Pieces</a:t>
            </a:r>
            <a:r>
              <a:rPr lang="hu-HU" dirty="0" smtClean="0"/>
              <a:t> of art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06514"/>
            <a:ext cx="3475087" cy="260296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74"/>
            <a:ext cx="2019300" cy="27523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73414"/>
            <a:ext cx="3962400" cy="11525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" y="2261204"/>
            <a:ext cx="2088232" cy="30965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64843" y="3645024"/>
            <a:ext cx="20177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3241434" cy="25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Didgeridoo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didgeridoo </a:t>
            </a:r>
            <a:r>
              <a:rPr lang="en-US" dirty="0"/>
              <a:t>(also known as a </a:t>
            </a:r>
            <a:r>
              <a:rPr lang="en-US" dirty="0" err="1"/>
              <a:t>didjeridu</a:t>
            </a:r>
            <a:r>
              <a:rPr lang="en-US" dirty="0"/>
              <a:t>) is a wind instrument developed by Indigenous Australians of northern Australia potentially within the last 1,500 years and still in widespread use today both in Australia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36912"/>
            <a:ext cx="1143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249</Words>
  <Application>Microsoft Office PowerPoint</Application>
  <PresentationFormat>Diavetítés a képernyőre (4:3 oldalarány)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Natives in Australia</vt:lpstr>
      <vt:lpstr>First contact</vt:lpstr>
      <vt:lpstr>Religious ceremonies</vt:lpstr>
      <vt:lpstr>Persecution</vt:lpstr>
      <vt:lpstr>PowerPoint bemutató</vt:lpstr>
      <vt:lpstr>Aboriginal art</vt:lpstr>
      <vt:lpstr>Boomerang</vt:lpstr>
      <vt:lpstr>Pieces of art</vt:lpstr>
      <vt:lpstr>Didgeridoo</vt:lpstr>
      <vt:lpstr>And last but not least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Anikó</dc:creator>
  <cp:lastModifiedBy>Sony39</cp:lastModifiedBy>
  <cp:revision>16</cp:revision>
  <dcterms:created xsi:type="dcterms:W3CDTF">2015-03-22T18:27:51Z</dcterms:created>
  <dcterms:modified xsi:type="dcterms:W3CDTF">2015-03-24T10:46:04Z</dcterms:modified>
</cp:coreProperties>
</file>